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Tom\AppData\Local\Microsoft\Windows\Temporary Internet Files\Content.IE5\54P6HUVA\MPj04056180000[1].jpg"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QCM</a:t>
            </a:r>
            <a:br>
              <a:rPr lang="fr-FR"/>
            </a:br>
            <a:r>
              <a:rPr lang="fr-FR"/>
              <a:t>PERFUSION MYOCARDIQUE</a:t>
            </a:r>
            <a:endParaRPr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None/>
            </a:pPr>
            <a:r>
              <a:rPr lang="fr-FR">
                <a:solidFill>
                  <a:srgbClr val="FF0000"/>
                </a:solidFill>
              </a:rPr>
              <a:t>Pr Denis AGOSTINI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None/>
            </a:pPr>
            <a:r>
              <a:rPr lang="fr-FR">
                <a:solidFill>
                  <a:srgbClr val="FF0000"/>
                </a:solidFill>
              </a:rPr>
              <a:t>Dr Nicolas COUDRAY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QCM 1</a:t>
            </a:r>
            <a:endParaRPr/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fr-FR"/>
              <a:t>Quel est l’agent de STRESS ayant la demi-vie la plus rapide ?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DIPYRIDAMOLE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DOBUTAMINE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REGADENOSON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ADENOSINE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ISOPRENALINE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QCM 1</a:t>
            </a:r>
            <a:endParaRPr/>
          </a:p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fr-FR"/>
              <a:t>Quel est l’agent de STRESS ayant la demi-vie la plus rapide ?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DIPYRIDAMOLE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DOBUTAMINE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Char char="–"/>
            </a:pPr>
            <a:r>
              <a:rPr lang="fr-FR">
                <a:solidFill>
                  <a:srgbClr val="FF0000"/>
                </a:solidFill>
              </a:rPr>
              <a:t>REGADENOSON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ADENOSINE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ISOPRENALINE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QCM 2</a:t>
            </a:r>
            <a:endParaRPr/>
          </a:p>
        </p:txBody>
      </p:sp>
      <p:sp>
        <p:nvSpPr>
          <p:cNvPr id="104" name="Google Shape;104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fr-FR"/>
              <a:t>Quel est l’agent de perfusion myocardique idéal pour la quantification de la réserve coronaire ?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sestamibi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tetrofosmine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Eau marquée à l’oxygene 15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Rubidium 82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Thallium 201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QCM 2</a:t>
            </a:r>
            <a:endParaRPr/>
          </a:p>
        </p:txBody>
      </p:sp>
      <p:sp>
        <p:nvSpPr>
          <p:cNvPr id="110" name="Google Shape;110;p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fr-FR"/>
              <a:t>Quel est l’agent de perfusion myocardique « idéal » pour la quantification de la réserve coronaire ?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sestamibi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tetrofosmine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Char char="–"/>
            </a:pPr>
            <a:r>
              <a:rPr lang="fr-FR">
                <a:solidFill>
                  <a:srgbClr val="FF0000"/>
                </a:solidFill>
              </a:rPr>
              <a:t>Eau marquée à l’oxygene 15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Rubidium 82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Thallium 201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QCM 3</a:t>
            </a:r>
            <a:endParaRPr/>
          </a:p>
        </p:txBody>
      </p:sp>
      <p:sp>
        <p:nvSpPr>
          <p:cNvPr id="116" name="Google Shape;116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fr-FR"/>
              <a:t>Quel est le type de caméra à utiliser pour une mesure de la réserve coronaire optimale ?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Caméra SPECT mono-tête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Caméra SPECT double-tête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Caméra SPECT –CZT dédiée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Caméra SPECT-CZT 360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TEP-CT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QCM 3</a:t>
            </a:r>
            <a:endParaRPr/>
          </a:p>
        </p:txBody>
      </p:sp>
      <p:sp>
        <p:nvSpPr>
          <p:cNvPr id="122" name="Google Shape;122;p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fr-FR"/>
              <a:t>Quel est le type de caméra à utiliser pour une mesure de la réserve coronaire optimale ?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Caméra SPECT mono-tête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Caméra SPECT double-tête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Caméra SPECT –CZT dédiée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Caméra SPECT-CZT 360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Char char="–"/>
            </a:pPr>
            <a:r>
              <a:rPr lang="fr-FR">
                <a:solidFill>
                  <a:srgbClr val="FF0000"/>
                </a:solidFill>
              </a:rPr>
              <a:t>TEP-CT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QCM 4</a:t>
            </a:r>
            <a:endParaRPr/>
          </a:p>
        </p:txBody>
      </p:sp>
      <p:sp>
        <p:nvSpPr>
          <p:cNvPr id="128" name="Google Shape;128;p2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fr-FR"/>
              <a:t>Quelles sont les propositions vraies concernant le Fractional Flow Reserve (FFR)?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Identique à la réserve coronaire évaluée en TEP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Identique au débit myocardique coronaire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Évalue les pressions de part et autre de la sténose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Est évalué lors de la coronarographie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Est diminué si &lt;0,75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/>
              <a:t>QCM 4</a:t>
            </a:r>
            <a:endParaRPr/>
          </a:p>
        </p:txBody>
      </p:sp>
      <p:sp>
        <p:nvSpPr>
          <p:cNvPr id="134" name="Google Shape;134;p2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fr-FR"/>
              <a:t>Quelles sont les propositions vraies concernant le Fractional Flow Reserve (FFR)?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Identique à la réserve coronaire évaluée en TEP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fr-FR"/>
              <a:t>Identique au débit myocardique coronaire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Char char="–"/>
            </a:pPr>
            <a:r>
              <a:rPr lang="fr-FR">
                <a:solidFill>
                  <a:srgbClr val="FF0000"/>
                </a:solidFill>
              </a:rPr>
              <a:t>Évalue les pressions de part et autre de la sténose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Char char="–"/>
            </a:pPr>
            <a:r>
              <a:rPr lang="fr-FR">
                <a:solidFill>
                  <a:srgbClr val="FF0000"/>
                </a:solidFill>
              </a:rPr>
              <a:t>Est mesuré lors de la coronarographie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Char char="–"/>
            </a:pPr>
            <a:r>
              <a:rPr lang="fr-FR">
                <a:solidFill>
                  <a:srgbClr val="FF0000"/>
                </a:solidFill>
              </a:rPr>
              <a:t>Est diminué si &lt;0,75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