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Lst>
  <p:sldSz cy="6858000" cx="12192000"/>
  <p:notesSz cx="6865925" cy="9998075"/>
  <p:embeddedFontLst>
    <p:embeddedFont>
      <p:font typeface="Proxima Nova"/>
      <p:regular r:id="rId39"/>
      <p:bold r:id="rId40"/>
      <p:italic r:id="rId41"/>
      <p:boldItalic r:id="rId42"/>
    </p:embeddedFont>
    <p:embeddedFont>
      <p:font typeface="Open Sans"/>
      <p:regular r:id="rId43"/>
      <p:bold r:id="rId44"/>
      <p:italic r:id="rId45"/>
      <p:boldItalic r:id="rId4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C6D4DCEE-1C70-4D92-B150-83483FE3B7FF}">
  <a:tblStyle styleId="{C6D4DCEE-1C70-4D92-B150-83483FE3B7FF}" styleName="Table_0">
    <a:wholeTbl>
      <a:tcTxStyle b="off" i="off">
        <a:font>
          <a:latin typeface="Tw Cen MT"/>
          <a:ea typeface="Tw Cen MT"/>
          <a:cs typeface="Tw Cen MT"/>
        </a:font>
        <a:schemeClr val="dk1"/>
      </a:tcTxStyle>
      <a:tcStyle>
        <a:tcBdr>
          <a:left>
            <a:ln cap="flat" cmpd="sng" w="9525">
              <a:solidFill>
                <a:srgbClr val="000000">
                  <a:alpha val="0"/>
                </a:srgbClr>
              </a:solidFill>
              <a:prstDash val="solid"/>
              <a:round/>
              <a:headEnd len="sm" w="sm" type="none"/>
              <a:tailEnd len="sm" w="sm" type="none"/>
            </a:ln>
          </a:left>
          <a:right>
            <a:ln cap="flat" cmpd="sng" w="9525">
              <a:solidFill>
                <a:srgbClr val="000000">
                  <a:alpha val="0"/>
                </a:srgbClr>
              </a:solidFill>
              <a:prstDash val="solid"/>
              <a:round/>
              <a:headEnd len="sm" w="sm" type="none"/>
              <a:tailEnd len="sm" w="sm" type="none"/>
            </a:ln>
          </a:right>
          <a:top>
            <a:ln cap="flat" cmpd="sng" w="12700">
              <a:solidFill>
                <a:schemeClr val="dk1"/>
              </a:solidFill>
              <a:prstDash val="solid"/>
              <a:round/>
              <a:headEnd len="sm" w="sm" type="none"/>
              <a:tailEnd len="sm" w="sm" type="none"/>
            </a:ln>
          </a:top>
          <a:bottom>
            <a:ln cap="flat" cmpd="sng" w="12700">
              <a:solidFill>
                <a:schemeClr val="dk1"/>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rgbClr val="FFFFFF">
              <a:alpha val="0"/>
            </a:srgbClr>
          </a:solidFill>
        </a:fill>
      </a:tcStyle>
    </a:wholeTbl>
    <a:band1H>
      <a:tcTxStyle/>
      <a:tcStyle>
        <a:fill>
          <a:solidFill>
            <a:schemeClr val="dk1">
              <a:alpha val="20000"/>
            </a:schemeClr>
          </a:solidFill>
        </a:fill>
      </a:tcStyle>
    </a:band1H>
    <a:band2H>
      <a:tcTxStyle/>
    </a:band2H>
    <a:band1V>
      <a:tcTxStyle/>
      <a:tcStyle>
        <a:fill>
          <a:solidFill>
            <a:schemeClr val="dk1">
              <a:alpha val="20000"/>
            </a:schemeClr>
          </a:solidFill>
        </a:fill>
      </a:tcStyle>
    </a:band1V>
    <a:band2V>
      <a:tcTxStyle/>
    </a:band2V>
    <a:lastCol>
      <a:tcTxStyle b="on" i="off"/>
    </a:lastCol>
    <a:firstCol>
      <a:tcTxStyle b="on" i="off"/>
    </a:firstCol>
    <a:lastRow>
      <a:tcTxStyle b="on" i="off"/>
      <a:tcStyle>
        <a:tcBdr>
          <a:top>
            <a:ln cap="flat" cmpd="sng" w="12700">
              <a:solidFill>
                <a:schemeClr val="dk1"/>
              </a:solidFill>
              <a:prstDash val="solid"/>
              <a:round/>
              <a:headEnd len="sm" w="sm" type="none"/>
              <a:tailEnd len="sm" w="sm" type="none"/>
            </a:ln>
          </a:top>
        </a:tcBdr>
        <a:fill>
          <a:solidFill>
            <a:srgbClr val="FFFFFF">
              <a:alpha val="0"/>
            </a:srgbClr>
          </a:solidFill>
        </a:fill>
      </a:tcStyle>
    </a:lastRow>
    <a:seCell>
      <a:tcTxStyle/>
    </a:seCell>
    <a:swCell>
      <a:tcTxStyle/>
    </a:swCell>
    <a:firstRow>
      <a:tcTxStyle b="on" i="off"/>
      <a:tcStyle>
        <a:tcBdr>
          <a:bottom>
            <a:ln cap="flat" cmpd="sng" w="12700">
              <a:solidFill>
                <a:schemeClr val="dk1"/>
              </a:solidFill>
              <a:prstDash val="solid"/>
              <a:round/>
              <a:headEnd len="sm" w="sm" type="none"/>
              <a:tailEnd len="sm" w="sm" type="none"/>
            </a:ln>
          </a:bottom>
        </a:tcBdr>
        <a:fill>
          <a:solidFill>
            <a:srgbClr val="FFFFFF">
              <a:alpha val="0"/>
            </a:srgbClr>
          </a:solidFill>
        </a:fill>
      </a:tcStyle>
    </a:firstRow>
    <a:neCell>
      <a:tcTxStyle/>
    </a:neCell>
    <a:nwCell>
      <a:tcTxStyle/>
    </a:nwCell>
  </a:tblStyle>
  <a:tblStyle styleId="{6DBFCBDF-335A-4CB0-B6E3-E0D5980A0166}" styleName="Table_1">
    <a:wholeTbl>
      <a:tcTxStyle b="off" i="off">
        <a:font>
          <a:latin typeface="Tw Cen MT"/>
          <a:ea typeface="Tw Cen MT"/>
          <a:cs typeface="Tw Cen MT"/>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9F2F4"/>
          </a:solidFill>
        </a:fill>
      </a:tcStyle>
    </a:wholeTbl>
    <a:band1H>
      <a:tcTxStyle/>
      <a:tcStyle>
        <a:fill>
          <a:solidFill>
            <a:srgbClr val="D0E5E8"/>
          </a:solidFill>
        </a:fill>
      </a:tcStyle>
    </a:band1H>
    <a:band2H>
      <a:tcTxStyle/>
    </a:band2H>
    <a:band1V>
      <a:tcTxStyle/>
      <a:tcStyle>
        <a:fill>
          <a:solidFill>
            <a:srgbClr val="D0E5E8"/>
          </a:solidFill>
        </a:fill>
      </a:tcStyle>
    </a:band1V>
    <a:band2V>
      <a:tcTxStyle/>
    </a:band2V>
    <a:lastCol>
      <a:tcTxStyle b="on" i="off">
        <a:font>
          <a:latin typeface="Tw Cen MT"/>
          <a:ea typeface="Tw Cen MT"/>
          <a:cs typeface="Tw Cen MT"/>
        </a:font>
        <a:schemeClr val="lt1"/>
      </a:tcTxStyle>
      <a:tcStyle>
        <a:fill>
          <a:solidFill>
            <a:schemeClr val="accent2"/>
          </a:solidFill>
        </a:fill>
      </a:tcStyle>
    </a:lastCol>
    <a:firstCol>
      <a:tcTxStyle b="on" i="off">
        <a:font>
          <a:latin typeface="Tw Cen MT"/>
          <a:ea typeface="Tw Cen MT"/>
          <a:cs typeface="Tw Cen MT"/>
        </a:font>
        <a:schemeClr val="lt1"/>
      </a:tcTxStyle>
      <a:tcStyle>
        <a:fill>
          <a:solidFill>
            <a:schemeClr val="accent2"/>
          </a:solidFill>
        </a:fill>
      </a:tcStyle>
    </a:firstCol>
    <a:lastRow>
      <a:tcTxStyle b="on" i="off">
        <a:font>
          <a:latin typeface="Tw Cen MT"/>
          <a:ea typeface="Tw Cen MT"/>
          <a:cs typeface="Tw Cen MT"/>
        </a:font>
        <a:schemeClr val="lt1"/>
      </a:tcTxStyle>
      <a:tcStyle>
        <a:tcBdr>
          <a:top>
            <a:ln cap="flat" cmpd="sng" w="38100">
              <a:solidFill>
                <a:schemeClr val="lt1"/>
              </a:solidFill>
              <a:prstDash val="solid"/>
              <a:round/>
              <a:headEnd len="sm" w="sm" type="none"/>
              <a:tailEnd len="sm" w="sm" type="none"/>
            </a:ln>
          </a:top>
        </a:tcBdr>
        <a:fill>
          <a:solidFill>
            <a:schemeClr val="accent2"/>
          </a:solidFill>
        </a:fill>
      </a:tcStyle>
    </a:lastRow>
    <a:seCell>
      <a:tcTxStyle/>
    </a:seCell>
    <a:swCell>
      <a:tcTxStyle/>
    </a:swCell>
    <a:firstRow>
      <a:tcTxStyle b="on" i="off">
        <a:font>
          <a:latin typeface="Tw Cen MT"/>
          <a:ea typeface="Tw Cen MT"/>
          <a:cs typeface="Tw Cen MT"/>
        </a:font>
        <a:schemeClr val="lt1"/>
      </a:tcTxStyle>
      <a:tcStyle>
        <a:tcBdr>
          <a:bottom>
            <a:ln cap="flat" cmpd="sng" w="38100">
              <a:solidFill>
                <a:schemeClr val="lt1"/>
              </a:solidFill>
              <a:prstDash val="solid"/>
              <a:round/>
              <a:headEnd len="sm" w="sm" type="none"/>
              <a:tailEnd len="sm" w="sm" type="none"/>
            </a:ln>
          </a:bottom>
        </a:tcBdr>
        <a:fill>
          <a:solidFill>
            <a:schemeClr val="accent2"/>
          </a:solidFill>
        </a:fill>
      </a:tcStyle>
    </a:firstRow>
    <a:neCell>
      <a:tcTxStyle/>
    </a:neCell>
    <a:nwCell>
      <a:tcTxStyle/>
    </a:nwCell>
  </a:tblStyle>
  <a:tblStyle styleId="{716A5D7C-1C0C-44BC-8FAB-813FE4912E4C}" styleName="Table_2">
    <a:wholeTbl>
      <a:tcTxStyle b="off" i="off">
        <a:font>
          <a:latin typeface="Tw Cen MT"/>
          <a:ea typeface="Tw Cen MT"/>
          <a:cs typeface="Tw Cen MT"/>
        </a:font>
        <a:schemeClr val="dk1"/>
      </a:tcTxStyle>
      <a:tcStyle>
        <a:tcBdr>
          <a:left>
            <a:ln cap="flat" cmpd="sng" w="12700">
              <a:solidFill>
                <a:schemeClr val="dk1"/>
              </a:solidFill>
              <a:prstDash val="solid"/>
              <a:round/>
              <a:headEnd len="sm" w="sm" type="none"/>
              <a:tailEnd len="sm" w="sm" type="none"/>
            </a:ln>
          </a:left>
          <a:right>
            <a:ln cap="flat" cmpd="sng" w="12700">
              <a:solidFill>
                <a:schemeClr val="dk1"/>
              </a:solidFill>
              <a:prstDash val="solid"/>
              <a:round/>
              <a:headEnd len="sm" w="sm" type="none"/>
              <a:tailEnd len="sm" w="sm" type="none"/>
            </a:ln>
          </a:right>
          <a:top>
            <a:ln cap="flat" cmpd="sng" w="12700">
              <a:solidFill>
                <a:schemeClr val="dk1"/>
              </a:solidFill>
              <a:prstDash val="solid"/>
              <a:round/>
              <a:headEnd len="sm" w="sm" type="none"/>
              <a:tailEnd len="sm" w="sm" type="none"/>
            </a:ln>
          </a:top>
          <a:bottom>
            <a:ln cap="flat" cmpd="sng" w="12700">
              <a:solidFill>
                <a:schemeClr val="dk1"/>
              </a:solidFill>
              <a:prstDash val="solid"/>
              <a:round/>
              <a:headEnd len="sm" w="sm" type="none"/>
              <a:tailEnd len="sm" w="sm" type="none"/>
            </a:ln>
          </a:bottom>
          <a:insideH>
            <a:ln cap="flat" cmpd="sng" w="12700">
              <a:solidFill>
                <a:schemeClr val="dk1"/>
              </a:solidFill>
              <a:prstDash val="solid"/>
              <a:round/>
              <a:headEnd len="sm" w="sm" type="none"/>
              <a:tailEnd len="sm" w="sm" type="none"/>
            </a:ln>
          </a:insideH>
          <a:insideV>
            <a:ln cap="flat" cmpd="sng" w="12700">
              <a:solidFill>
                <a:schemeClr val="dk1"/>
              </a:solidFill>
              <a:prstDash val="solid"/>
              <a:round/>
              <a:headEnd len="sm" w="sm" type="none"/>
              <a:tailEnd len="sm" w="sm" type="none"/>
            </a:ln>
          </a:insideV>
        </a:tcBdr>
        <a:fill>
          <a:solidFill>
            <a:srgbClr val="E6E6E6"/>
          </a:solidFill>
        </a:fill>
      </a:tcStyle>
    </a:wholeTbl>
    <a:band1H>
      <a:tcTxStyle/>
      <a:tcStyle>
        <a:fill>
          <a:solidFill>
            <a:srgbClr val="CACACA"/>
          </a:solidFill>
        </a:fill>
      </a:tcStyle>
    </a:band1H>
    <a:band2H>
      <a:tcTxStyle/>
    </a:band2H>
    <a:band1V>
      <a:tcTxStyle/>
      <a:tcStyle>
        <a:fill>
          <a:solidFill>
            <a:srgbClr val="CACACA"/>
          </a:solidFill>
        </a:fill>
      </a:tcStyle>
    </a:band1V>
    <a:band2V>
      <a:tcTxStyle/>
    </a:band2V>
    <a:lastCol>
      <a:tcTxStyle b="on" i="off"/>
    </a:lastCol>
    <a:firstCol>
      <a:tcTxStyle b="on" i="off"/>
    </a:firstCol>
    <a:lastRow>
      <a:tcTxStyle b="on" i="off"/>
      <a:tcStyle>
        <a:tcBdr>
          <a:top>
            <a:ln cap="flat" cmpd="sng" w="25400">
              <a:solidFill>
                <a:schemeClr val="dk1"/>
              </a:solidFill>
              <a:prstDash val="solid"/>
              <a:round/>
              <a:headEnd len="sm" w="sm" type="none"/>
              <a:tailEnd len="sm" w="sm" type="none"/>
            </a:ln>
          </a:top>
        </a:tcBdr>
        <a:fill>
          <a:solidFill>
            <a:srgbClr val="E6E6E6"/>
          </a:solidFill>
        </a:fill>
      </a:tcStyle>
    </a:lastRow>
    <a:seCell>
      <a:tcTxStyle/>
    </a:seCell>
    <a:swCell>
      <a:tcTxStyle/>
    </a:swCell>
    <a:firstRow>
      <a:tcTxStyle b="on" i="off"/>
      <a:tcStyle>
        <a:fill>
          <a:solidFill>
            <a:srgbClr val="E6E6E6"/>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roximaNova-bold.fntdata"/><Relationship Id="rId20" Type="http://schemas.openxmlformats.org/officeDocument/2006/relationships/slide" Target="slides/slide14.xml"/><Relationship Id="rId42" Type="http://schemas.openxmlformats.org/officeDocument/2006/relationships/font" Target="fonts/ProximaNova-boldItalic.fntdata"/><Relationship Id="rId41" Type="http://schemas.openxmlformats.org/officeDocument/2006/relationships/font" Target="fonts/ProximaNova-italic.fntdata"/><Relationship Id="rId22" Type="http://schemas.openxmlformats.org/officeDocument/2006/relationships/slide" Target="slides/slide16.xml"/><Relationship Id="rId44" Type="http://schemas.openxmlformats.org/officeDocument/2006/relationships/font" Target="fonts/OpenSans-bold.fntdata"/><Relationship Id="rId21" Type="http://schemas.openxmlformats.org/officeDocument/2006/relationships/slide" Target="slides/slide15.xml"/><Relationship Id="rId43" Type="http://schemas.openxmlformats.org/officeDocument/2006/relationships/font" Target="fonts/OpenSans-regular.fntdata"/><Relationship Id="rId24" Type="http://schemas.openxmlformats.org/officeDocument/2006/relationships/slide" Target="slides/slide18.xml"/><Relationship Id="rId46" Type="http://schemas.openxmlformats.org/officeDocument/2006/relationships/font" Target="fonts/OpenSans-boldItalic.fntdata"/><Relationship Id="rId23" Type="http://schemas.openxmlformats.org/officeDocument/2006/relationships/slide" Target="slides/slide17.xml"/><Relationship Id="rId45" Type="http://schemas.openxmlformats.org/officeDocument/2006/relationships/font" Target="fonts/OpenSans-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slide" Target="slides/slide29.xml"/><Relationship Id="rId12" Type="http://schemas.openxmlformats.org/officeDocument/2006/relationships/slide" Target="slides/slide6.xml"/><Relationship Id="rId34" Type="http://schemas.openxmlformats.org/officeDocument/2006/relationships/slide" Target="slides/slide28.xml"/><Relationship Id="rId15" Type="http://schemas.openxmlformats.org/officeDocument/2006/relationships/slide" Target="slides/slide9.xml"/><Relationship Id="rId37" Type="http://schemas.openxmlformats.org/officeDocument/2006/relationships/slide" Target="slides/slide31.xml"/><Relationship Id="rId14" Type="http://schemas.openxmlformats.org/officeDocument/2006/relationships/slide" Target="slides/slide8.xml"/><Relationship Id="rId36" Type="http://schemas.openxmlformats.org/officeDocument/2006/relationships/slide" Target="slides/slide30.xml"/><Relationship Id="rId17" Type="http://schemas.openxmlformats.org/officeDocument/2006/relationships/slide" Target="slides/slide11.xml"/><Relationship Id="rId39" Type="http://schemas.openxmlformats.org/officeDocument/2006/relationships/font" Target="fonts/ProximaNova-regular.fntdata"/><Relationship Id="rId16" Type="http://schemas.openxmlformats.org/officeDocument/2006/relationships/slide" Target="slides/slide10.xml"/><Relationship Id="rId38" Type="http://schemas.openxmlformats.org/officeDocument/2006/relationships/slide" Target="slides/slide32.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1"/>
            <a:ext cx="2975240" cy="501640"/>
          </a:xfrm>
          <a:prstGeom prst="rect">
            <a:avLst/>
          </a:prstGeom>
          <a:noFill/>
          <a:ln>
            <a:noFill/>
          </a:ln>
        </p:spPr>
        <p:txBody>
          <a:bodyPr anchorCtr="0" anchor="t" bIns="48175" lIns="96350" spcFirstLastPara="1" rIns="96350" wrap="square" tIns="48175">
            <a:noAutofit/>
          </a:bodyPr>
          <a:lstStyle>
            <a:lvl1pPr lvl="0" marR="0" rtl="0" algn="l">
              <a:spcBef>
                <a:spcPts val="0"/>
              </a:spcBef>
              <a:spcAft>
                <a:spcPts val="0"/>
              </a:spcAft>
              <a:buSzPts val="1400"/>
              <a:buNone/>
              <a:defRPr b="0" i="0" sz="13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9109" y="1"/>
            <a:ext cx="2975240" cy="501640"/>
          </a:xfrm>
          <a:prstGeom prst="rect">
            <a:avLst/>
          </a:prstGeom>
          <a:noFill/>
          <a:ln>
            <a:noFill/>
          </a:ln>
        </p:spPr>
        <p:txBody>
          <a:bodyPr anchorCtr="0" anchor="t" bIns="48175" lIns="96350" spcFirstLastPara="1" rIns="96350" wrap="square" tIns="48175">
            <a:noAutofit/>
          </a:bodyPr>
          <a:lstStyle>
            <a:lvl1pPr lvl="0" marR="0" rtl="0" algn="r">
              <a:spcBef>
                <a:spcPts val="0"/>
              </a:spcBef>
              <a:spcAft>
                <a:spcPts val="0"/>
              </a:spcAft>
              <a:buSzPts val="1400"/>
              <a:buNone/>
              <a:defRPr b="0" i="0" sz="13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434975" y="1247775"/>
            <a:ext cx="5997575" cy="337502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6594" y="4811575"/>
            <a:ext cx="5492750" cy="3936742"/>
          </a:xfrm>
          <a:prstGeom prst="rect">
            <a:avLst/>
          </a:prstGeom>
          <a:noFill/>
          <a:ln>
            <a:noFill/>
          </a:ln>
        </p:spPr>
        <p:txBody>
          <a:bodyPr anchorCtr="0" anchor="t" bIns="48175" lIns="96350" spcFirstLastPara="1" rIns="96350" wrap="square" tIns="48175">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9496437"/>
            <a:ext cx="2975240" cy="501640"/>
          </a:xfrm>
          <a:prstGeom prst="rect">
            <a:avLst/>
          </a:prstGeom>
          <a:noFill/>
          <a:ln>
            <a:noFill/>
          </a:ln>
        </p:spPr>
        <p:txBody>
          <a:bodyPr anchorCtr="0" anchor="b" bIns="48175" lIns="96350" spcFirstLastPara="1" rIns="96350" wrap="square" tIns="48175">
            <a:noAutofit/>
          </a:bodyPr>
          <a:lstStyle>
            <a:lvl1pPr lvl="0" marR="0" rtl="0" algn="l">
              <a:spcBef>
                <a:spcPts val="0"/>
              </a:spcBef>
              <a:spcAft>
                <a:spcPts val="0"/>
              </a:spcAft>
              <a:buSzPts val="1400"/>
              <a:buNone/>
              <a:defRPr b="0" i="0" sz="13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9109" y="9496437"/>
            <a:ext cx="2975240" cy="501640"/>
          </a:xfrm>
          <a:prstGeom prst="rect">
            <a:avLst/>
          </a:prstGeom>
          <a:noFill/>
          <a:ln>
            <a:noFill/>
          </a:ln>
        </p:spPr>
        <p:txBody>
          <a:bodyPr anchorCtr="0" anchor="b" bIns="48175" lIns="96350" spcFirstLastPara="1" rIns="96350" wrap="square" tIns="48175">
            <a:noAutofit/>
          </a:bodyPr>
          <a:lstStyle/>
          <a:p>
            <a:pPr indent="0" lvl="0" marL="0" marR="0" rtl="0" algn="r">
              <a:spcBef>
                <a:spcPts val="0"/>
              </a:spcBef>
              <a:spcAft>
                <a:spcPts val="0"/>
              </a:spcAft>
              <a:buNone/>
            </a:pPr>
            <a:fld id="{00000000-1234-1234-1234-123412341234}" type="slidenum">
              <a:rPr b="0" i="0" lang="fr-FR" sz="1300" u="none" cap="none" strike="noStrike">
                <a:solidFill>
                  <a:schemeClr val="dk1"/>
                </a:solidFill>
                <a:latin typeface="Calibri"/>
                <a:ea typeface="Calibri"/>
                <a:cs typeface="Calibri"/>
                <a:sym typeface="Calibri"/>
              </a:rPr>
              <a:t>‹#›</a:t>
            </a:fld>
            <a:endParaRPr b="0" i="0" sz="13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p1:notes"/>
          <p:cNvSpPr/>
          <p:nvPr>
            <p:ph idx="2" type="sldImg"/>
          </p:nvPr>
        </p:nvSpPr>
        <p:spPr>
          <a:xfrm>
            <a:off x="434975" y="1247775"/>
            <a:ext cx="5997575" cy="337502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 name="Google Shape;93;p1:notes"/>
          <p:cNvSpPr txBox="1"/>
          <p:nvPr>
            <p:ph idx="1" type="body"/>
          </p:nvPr>
        </p:nvSpPr>
        <p:spPr>
          <a:xfrm>
            <a:off x="686594" y="4811575"/>
            <a:ext cx="5492750" cy="3936742"/>
          </a:xfrm>
          <a:prstGeom prst="rect">
            <a:avLst/>
          </a:prstGeom>
          <a:noFill/>
          <a:ln>
            <a:noFill/>
          </a:ln>
        </p:spPr>
        <p:txBody>
          <a:bodyPr anchorCtr="0" anchor="t" bIns="48175" lIns="96350" spcFirstLastPara="1" rIns="96350" wrap="square" tIns="48175">
            <a:noAutofit/>
          </a:bodyPr>
          <a:lstStyle/>
          <a:p>
            <a:pPr indent="0" lvl="0" marL="0" rtl="0" algn="l">
              <a:spcBef>
                <a:spcPts val="0"/>
              </a:spcBef>
              <a:spcAft>
                <a:spcPts val="0"/>
              </a:spcAft>
              <a:buNone/>
            </a:pPr>
            <a:r>
              <a:rPr lang="fr-FR" sz="1100"/>
              <a:t>Chers membres du jury, je vous remercie de votre présence aujourd’hui. Je m’appelle Julie Faudemer et je suis interne de médecine nucléaire au CHU de Caen. Je vais vous présenter mon sujet de mémoire qui s’intitule : valeur diagnostique des caractéristiques texturales squelettiques du FDG sur la TEP pré-thérapeutique des patients pris en charge pour un LF.</a:t>
            </a:r>
            <a:endParaRPr sz="1100"/>
          </a:p>
        </p:txBody>
      </p:sp>
      <p:sp>
        <p:nvSpPr>
          <p:cNvPr id="94" name="Google Shape;94;p1:notes"/>
          <p:cNvSpPr txBox="1"/>
          <p:nvPr>
            <p:ph idx="12" type="sldNum"/>
          </p:nvPr>
        </p:nvSpPr>
        <p:spPr>
          <a:xfrm>
            <a:off x="3889109" y="9496437"/>
            <a:ext cx="2975240" cy="501640"/>
          </a:xfrm>
          <a:prstGeom prst="rect">
            <a:avLst/>
          </a:prstGeom>
          <a:noFill/>
          <a:ln>
            <a:noFill/>
          </a:ln>
        </p:spPr>
        <p:txBody>
          <a:bodyPr anchorCtr="0" anchor="b" bIns="48175" lIns="96350" spcFirstLastPara="1" rIns="96350" wrap="square" tIns="48175">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10:notes"/>
          <p:cNvSpPr/>
          <p:nvPr>
            <p:ph idx="2" type="sldImg"/>
          </p:nvPr>
        </p:nvSpPr>
        <p:spPr>
          <a:xfrm>
            <a:off x="434975" y="1247775"/>
            <a:ext cx="5997575" cy="337502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0" name="Google Shape;190;p10:notes"/>
          <p:cNvSpPr txBox="1"/>
          <p:nvPr>
            <p:ph idx="1" type="body"/>
          </p:nvPr>
        </p:nvSpPr>
        <p:spPr>
          <a:xfrm>
            <a:off x="686594" y="4811575"/>
            <a:ext cx="5492750" cy="3936742"/>
          </a:xfrm>
          <a:prstGeom prst="rect">
            <a:avLst/>
          </a:prstGeom>
          <a:noFill/>
          <a:ln>
            <a:noFill/>
          </a:ln>
        </p:spPr>
        <p:txBody>
          <a:bodyPr anchorCtr="0" anchor="t" bIns="48175" lIns="96350" spcFirstLastPara="1" rIns="96350" wrap="square" tIns="48175">
            <a:noAutofit/>
          </a:bodyPr>
          <a:lstStyle/>
          <a:p>
            <a:pPr indent="0" lvl="0" marL="0" rtl="0" algn="l">
              <a:spcBef>
                <a:spcPts val="0"/>
              </a:spcBef>
              <a:spcAft>
                <a:spcPts val="0"/>
              </a:spcAft>
              <a:buNone/>
            </a:pPr>
            <a:r>
              <a:rPr lang="fr-FR"/>
              <a:t>L’idée étant d’integrer à la fin, l’analyse radiomique aux biomarqueurs conventionnels de la maladie tel que la BOM afin d’avoir un rendu le plus proche possible de l’atteinte tumorale réélle. Le tout s’inscrivant dans une démarche de médecine de précision qui sera personnalisée pour chaque patient afin d’avoir un protocole de soin le plus efficace possible.</a:t>
            </a:r>
            <a:endParaRPr/>
          </a:p>
        </p:txBody>
      </p:sp>
      <p:sp>
        <p:nvSpPr>
          <p:cNvPr id="191" name="Google Shape;191;p10:notes"/>
          <p:cNvSpPr txBox="1"/>
          <p:nvPr>
            <p:ph idx="12" type="sldNum"/>
          </p:nvPr>
        </p:nvSpPr>
        <p:spPr>
          <a:xfrm>
            <a:off x="3889109" y="9496437"/>
            <a:ext cx="2975240" cy="501640"/>
          </a:xfrm>
          <a:prstGeom prst="rect">
            <a:avLst/>
          </a:prstGeom>
          <a:noFill/>
          <a:ln>
            <a:noFill/>
          </a:ln>
        </p:spPr>
        <p:txBody>
          <a:bodyPr anchorCtr="0" anchor="b" bIns="48175" lIns="96350" spcFirstLastPara="1" rIns="96350" wrap="square" tIns="48175">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p11:notes"/>
          <p:cNvSpPr/>
          <p:nvPr>
            <p:ph idx="2" type="sldImg"/>
          </p:nvPr>
        </p:nvSpPr>
        <p:spPr>
          <a:xfrm>
            <a:off x="434975" y="1247775"/>
            <a:ext cx="5997575" cy="337502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6" name="Google Shape;196;p11:notes"/>
          <p:cNvSpPr txBox="1"/>
          <p:nvPr>
            <p:ph idx="1" type="body"/>
          </p:nvPr>
        </p:nvSpPr>
        <p:spPr>
          <a:xfrm>
            <a:off x="686594" y="4811575"/>
            <a:ext cx="5492750" cy="3936742"/>
          </a:xfrm>
          <a:prstGeom prst="rect">
            <a:avLst/>
          </a:prstGeom>
          <a:noFill/>
          <a:ln>
            <a:noFill/>
          </a:ln>
        </p:spPr>
        <p:txBody>
          <a:bodyPr anchorCtr="0" anchor="t" bIns="48175" lIns="96350" spcFirstLastPara="1" rIns="96350" wrap="square" tIns="48175">
            <a:noAutofit/>
          </a:bodyPr>
          <a:lstStyle/>
          <a:p>
            <a:pPr indent="0" lvl="0" marL="0" rtl="0" algn="l">
              <a:spcBef>
                <a:spcPts val="0"/>
              </a:spcBef>
              <a:spcAft>
                <a:spcPts val="0"/>
              </a:spcAft>
              <a:buNone/>
            </a:pPr>
            <a:r>
              <a:t/>
            </a:r>
            <a:endParaRPr/>
          </a:p>
        </p:txBody>
      </p:sp>
      <p:sp>
        <p:nvSpPr>
          <p:cNvPr id="197" name="Google Shape;197;p11:notes"/>
          <p:cNvSpPr txBox="1"/>
          <p:nvPr>
            <p:ph idx="12" type="sldNum"/>
          </p:nvPr>
        </p:nvSpPr>
        <p:spPr>
          <a:xfrm>
            <a:off x="3889109" y="9496437"/>
            <a:ext cx="2975240" cy="501640"/>
          </a:xfrm>
          <a:prstGeom prst="rect">
            <a:avLst/>
          </a:prstGeom>
          <a:noFill/>
          <a:ln>
            <a:noFill/>
          </a:ln>
        </p:spPr>
        <p:txBody>
          <a:bodyPr anchorCtr="0" anchor="b" bIns="48175" lIns="96350" spcFirstLastPara="1" rIns="96350" wrap="square" tIns="48175">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p12:notes"/>
          <p:cNvSpPr/>
          <p:nvPr>
            <p:ph idx="2" type="sldImg"/>
          </p:nvPr>
        </p:nvSpPr>
        <p:spPr>
          <a:xfrm>
            <a:off x="434975" y="1247775"/>
            <a:ext cx="5997575" cy="337502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7" name="Google Shape;217;p12:notes"/>
          <p:cNvSpPr txBox="1"/>
          <p:nvPr>
            <p:ph idx="1" type="body"/>
          </p:nvPr>
        </p:nvSpPr>
        <p:spPr>
          <a:xfrm>
            <a:off x="686594" y="4811575"/>
            <a:ext cx="5492750" cy="3936742"/>
          </a:xfrm>
          <a:prstGeom prst="rect">
            <a:avLst/>
          </a:prstGeom>
          <a:noFill/>
          <a:ln>
            <a:noFill/>
          </a:ln>
        </p:spPr>
        <p:txBody>
          <a:bodyPr anchorCtr="0" anchor="t" bIns="48175" lIns="96350" spcFirstLastPara="1" rIns="96350" wrap="square" tIns="48175">
            <a:noAutofit/>
          </a:bodyPr>
          <a:lstStyle/>
          <a:p>
            <a:pPr indent="0" lvl="0" marL="0" rtl="0" algn="l">
              <a:spcBef>
                <a:spcPts val="0"/>
              </a:spcBef>
              <a:spcAft>
                <a:spcPts val="0"/>
              </a:spcAft>
              <a:buNone/>
            </a:pPr>
            <a:r>
              <a:rPr lang="fr-FR"/>
              <a:t>Nous avons recrutés 113 patients atteints de LF mais 47 n’ont pas eté inclus : 26 n’ont pas eu de TEP préthérapeutique et 21 n’ont pas eu de BOM,</a:t>
            </a:r>
            <a:endParaRPr/>
          </a:p>
          <a:p>
            <a:pPr indent="0" lvl="0" marL="0" rtl="0" algn="l">
              <a:spcBef>
                <a:spcPts val="0"/>
              </a:spcBef>
              <a:spcAft>
                <a:spcPts val="0"/>
              </a:spcAft>
              <a:buNone/>
            </a:pPr>
            <a:r>
              <a:rPr lang="fr-FR"/>
              <a:t>Au final 66 patients ont été analysés que nous avons classés en 4 groupes: Ceux qui n’avait pas d’atteinte OM objectivé à la biopsie et à la TEP =&gt; OS négatif</a:t>
            </a:r>
            <a:endParaRPr/>
          </a:p>
          <a:p>
            <a:pPr indent="0" lvl="0" marL="0" rtl="0" algn="l">
              <a:spcBef>
                <a:spcPts val="0"/>
              </a:spcBef>
              <a:spcAft>
                <a:spcPts val="0"/>
              </a:spcAft>
              <a:buNone/>
            </a:pPr>
            <a:r>
              <a:rPr lang="fr-FR"/>
              <a:t>Et ceux positif à la fois en TEP et à la biopsie et les dicordants cad + en biopsie mais pas en TEP et positif en TEP mais pas en biopsie ont tous été considéré comme atteint = OS positif.</a:t>
            </a:r>
            <a:endParaRPr/>
          </a:p>
        </p:txBody>
      </p:sp>
      <p:sp>
        <p:nvSpPr>
          <p:cNvPr id="218" name="Google Shape;218;p12:notes"/>
          <p:cNvSpPr txBox="1"/>
          <p:nvPr>
            <p:ph idx="12" type="sldNum"/>
          </p:nvPr>
        </p:nvSpPr>
        <p:spPr>
          <a:xfrm>
            <a:off x="3889109" y="9496437"/>
            <a:ext cx="2975240" cy="501640"/>
          </a:xfrm>
          <a:prstGeom prst="rect">
            <a:avLst/>
          </a:prstGeom>
          <a:noFill/>
          <a:ln>
            <a:noFill/>
          </a:ln>
        </p:spPr>
        <p:txBody>
          <a:bodyPr anchorCtr="0" anchor="b" bIns="48175" lIns="96350" spcFirstLastPara="1" rIns="96350" wrap="square" tIns="48175">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p13:notes"/>
          <p:cNvSpPr/>
          <p:nvPr>
            <p:ph idx="2" type="sldImg"/>
          </p:nvPr>
        </p:nvSpPr>
        <p:spPr>
          <a:xfrm>
            <a:off x="434975" y="1247775"/>
            <a:ext cx="5997575" cy="337502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4" name="Google Shape;254;p13:notes"/>
          <p:cNvSpPr txBox="1"/>
          <p:nvPr>
            <p:ph idx="1" type="body"/>
          </p:nvPr>
        </p:nvSpPr>
        <p:spPr>
          <a:xfrm>
            <a:off x="686594" y="4811575"/>
            <a:ext cx="5492750" cy="3936742"/>
          </a:xfrm>
          <a:prstGeom prst="rect">
            <a:avLst/>
          </a:prstGeom>
          <a:noFill/>
          <a:ln>
            <a:noFill/>
          </a:ln>
        </p:spPr>
        <p:txBody>
          <a:bodyPr anchorCtr="0" anchor="t" bIns="48175" lIns="96350" spcFirstLastPara="1" rIns="96350" wrap="square" tIns="48175">
            <a:noAutofit/>
          </a:bodyPr>
          <a:lstStyle/>
          <a:p>
            <a:pPr indent="0" lvl="0" marL="0" rtl="0" algn="l">
              <a:spcBef>
                <a:spcPts val="0"/>
              </a:spcBef>
              <a:spcAft>
                <a:spcPts val="0"/>
              </a:spcAft>
              <a:buNone/>
            </a:pPr>
            <a:r>
              <a:rPr lang="fr-FR"/>
              <a:t>Exemples des 3 catégories d’OS + : +/+, +/- et -/+ (BOM faite du mauvais coté…)</a:t>
            </a:r>
            <a:endParaRPr/>
          </a:p>
        </p:txBody>
      </p:sp>
      <p:sp>
        <p:nvSpPr>
          <p:cNvPr id="255" name="Google Shape;255;p13:notes"/>
          <p:cNvSpPr txBox="1"/>
          <p:nvPr>
            <p:ph idx="12" type="sldNum"/>
          </p:nvPr>
        </p:nvSpPr>
        <p:spPr>
          <a:xfrm>
            <a:off x="3889109" y="9496437"/>
            <a:ext cx="2975240" cy="501640"/>
          </a:xfrm>
          <a:prstGeom prst="rect">
            <a:avLst/>
          </a:prstGeom>
          <a:noFill/>
          <a:ln>
            <a:noFill/>
          </a:ln>
        </p:spPr>
        <p:txBody>
          <a:bodyPr anchorCtr="0" anchor="b" bIns="48175" lIns="96350" spcFirstLastPara="1" rIns="96350" wrap="square" tIns="48175">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p14:notes"/>
          <p:cNvSpPr/>
          <p:nvPr>
            <p:ph idx="2" type="sldImg"/>
          </p:nvPr>
        </p:nvSpPr>
        <p:spPr>
          <a:xfrm>
            <a:off x="434975" y="1247775"/>
            <a:ext cx="5997575" cy="337502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0" name="Google Shape;260;p14:notes"/>
          <p:cNvSpPr txBox="1"/>
          <p:nvPr>
            <p:ph idx="1" type="body"/>
          </p:nvPr>
        </p:nvSpPr>
        <p:spPr>
          <a:xfrm>
            <a:off x="686594" y="4811575"/>
            <a:ext cx="5492750" cy="3936742"/>
          </a:xfrm>
          <a:prstGeom prst="rect">
            <a:avLst/>
          </a:prstGeom>
          <a:noFill/>
          <a:ln>
            <a:noFill/>
          </a:ln>
        </p:spPr>
        <p:txBody>
          <a:bodyPr anchorCtr="0" anchor="t" bIns="48175" lIns="96350" spcFirstLastPara="1" rIns="96350" wrap="square" tIns="48175">
            <a:noAutofit/>
          </a:bodyPr>
          <a:lstStyle/>
          <a:p>
            <a:pPr indent="0" lvl="0" marL="0" rtl="0" algn="l">
              <a:spcBef>
                <a:spcPts val="0"/>
              </a:spcBef>
              <a:spcAft>
                <a:spcPts val="0"/>
              </a:spcAft>
              <a:buNone/>
            </a:pPr>
            <a:r>
              <a:rPr lang="fr-FR"/>
              <a:t>On a d’abord comparé les groupes entre eux par rapport à des variables cliniques, biologiques et TEP =&gt; pas de différences significative sur ces paramètres.</a:t>
            </a:r>
            <a:endParaRPr/>
          </a:p>
          <a:p>
            <a:pPr indent="0" lvl="0" marL="0" rtl="0" algn="l">
              <a:spcBef>
                <a:spcPts val="0"/>
              </a:spcBef>
              <a:spcAft>
                <a:spcPts val="0"/>
              </a:spcAft>
              <a:buNone/>
            </a:pPr>
            <a:r>
              <a:rPr lang="fr-FR"/>
              <a:t>Correction de Bonferroni donc un p &lt; 0,003 =&gt; seul le score FLIPI est significatif mais normal car comprend l’envahissement ostéomédullaire,</a:t>
            </a:r>
            <a:endParaRPr/>
          </a:p>
        </p:txBody>
      </p:sp>
      <p:sp>
        <p:nvSpPr>
          <p:cNvPr id="261" name="Google Shape;261;p14:notes"/>
          <p:cNvSpPr txBox="1"/>
          <p:nvPr>
            <p:ph idx="12" type="sldNum"/>
          </p:nvPr>
        </p:nvSpPr>
        <p:spPr>
          <a:xfrm>
            <a:off x="3889109" y="9496437"/>
            <a:ext cx="2975240" cy="501640"/>
          </a:xfrm>
          <a:prstGeom prst="rect">
            <a:avLst/>
          </a:prstGeom>
          <a:noFill/>
          <a:ln>
            <a:noFill/>
          </a:ln>
        </p:spPr>
        <p:txBody>
          <a:bodyPr anchorCtr="0" anchor="b" bIns="48175" lIns="96350" spcFirstLastPara="1" rIns="96350" wrap="square" tIns="48175">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p15:notes"/>
          <p:cNvSpPr/>
          <p:nvPr>
            <p:ph idx="2" type="sldImg"/>
          </p:nvPr>
        </p:nvSpPr>
        <p:spPr>
          <a:xfrm>
            <a:off x="434975" y="1247775"/>
            <a:ext cx="5997575" cy="337502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1" name="Google Shape;271;p15:notes"/>
          <p:cNvSpPr txBox="1"/>
          <p:nvPr>
            <p:ph idx="1" type="body"/>
          </p:nvPr>
        </p:nvSpPr>
        <p:spPr>
          <a:xfrm>
            <a:off x="686594" y="4811575"/>
            <a:ext cx="5492750" cy="3936742"/>
          </a:xfrm>
          <a:prstGeom prst="rect">
            <a:avLst/>
          </a:prstGeom>
          <a:noFill/>
          <a:ln>
            <a:noFill/>
          </a:ln>
        </p:spPr>
        <p:txBody>
          <a:bodyPr anchorCtr="0" anchor="t" bIns="48175" lIns="96350" spcFirstLastPara="1" rIns="96350" wrap="square" tIns="48175">
            <a:noAutofit/>
          </a:bodyPr>
          <a:lstStyle/>
          <a:p>
            <a:pPr indent="0" lvl="0" marL="0" rtl="0" algn="l">
              <a:spcBef>
                <a:spcPts val="0"/>
              </a:spcBef>
              <a:spcAft>
                <a:spcPts val="0"/>
              </a:spcAft>
              <a:buNone/>
            </a:pPr>
            <a:r>
              <a:rPr lang="fr-FR"/>
              <a:t>Ensuite nous avons choisi de nous intéresser à un paramètre qui avait été validé sur une étude précédente faite sur les LBDGC: paramètre de l’histogramme Skewness. Qui nous a donné des résultats corrects mais qui restent moins bons que pour les LBDGC (décrire). </a:t>
            </a:r>
            <a:endParaRPr/>
          </a:p>
        </p:txBody>
      </p:sp>
      <p:sp>
        <p:nvSpPr>
          <p:cNvPr id="272" name="Google Shape;272;p15:notes"/>
          <p:cNvSpPr txBox="1"/>
          <p:nvPr>
            <p:ph idx="12" type="sldNum"/>
          </p:nvPr>
        </p:nvSpPr>
        <p:spPr>
          <a:xfrm>
            <a:off x="3889109" y="9496437"/>
            <a:ext cx="2975240" cy="501640"/>
          </a:xfrm>
          <a:prstGeom prst="rect">
            <a:avLst/>
          </a:prstGeom>
          <a:noFill/>
          <a:ln>
            <a:noFill/>
          </a:ln>
        </p:spPr>
        <p:txBody>
          <a:bodyPr anchorCtr="0" anchor="b" bIns="48175" lIns="96350" spcFirstLastPara="1" rIns="96350" wrap="square" tIns="48175">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p16:notes"/>
          <p:cNvSpPr/>
          <p:nvPr>
            <p:ph idx="2" type="sldImg"/>
          </p:nvPr>
        </p:nvSpPr>
        <p:spPr>
          <a:xfrm>
            <a:off x="434975" y="1247775"/>
            <a:ext cx="5997575" cy="337502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3" name="Google Shape;283;p16:notes"/>
          <p:cNvSpPr txBox="1"/>
          <p:nvPr>
            <p:ph idx="1" type="body"/>
          </p:nvPr>
        </p:nvSpPr>
        <p:spPr>
          <a:xfrm>
            <a:off x="686594" y="4811575"/>
            <a:ext cx="5492750" cy="3936742"/>
          </a:xfrm>
          <a:prstGeom prst="rect">
            <a:avLst/>
          </a:prstGeom>
          <a:noFill/>
          <a:ln>
            <a:noFill/>
          </a:ln>
        </p:spPr>
        <p:txBody>
          <a:bodyPr anchorCtr="0" anchor="t" bIns="48175" lIns="96350" spcFirstLastPara="1" rIns="96350" wrap="square" tIns="48175">
            <a:noAutofit/>
          </a:bodyPr>
          <a:lstStyle/>
          <a:p>
            <a:pPr indent="0" lvl="0" marL="0" rtl="0" algn="l">
              <a:spcBef>
                <a:spcPts val="0"/>
              </a:spcBef>
              <a:spcAft>
                <a:spcPts val="0"/>
              </a:spcAft>
              <a:buNone/>
            </a:pPr>
            <a:r>
              <a:rPr lang="fr-FR"/>
              <a:t>Donc nous avons repris l’ensemble des paramètres de textures extrait lors de l’analyse radiomique soit 26 au total et 13 paramètres etaient intéressant car montraient une différence significative entre les 2 groupes de patients.</a:t>
            </a:r>
            <a:endParaRPr/>
          </a:p>
          <a:p>
            <a:pPr indent="0" lvl="0" marL="0" rtl="0" algn="l">
              <a:spcBef>
                <a:spcPts val="0"/>
              </a:spcBef>
              <a:spcAft>
                <a:spcPts val="0"/>
              </a:spcAft>
              <a:buNone/>
            </a:pPr>
            <a:r>
              <a:rPr lang="fr-FR"/>
              <a:t>Quels étaient les plus discriminants d’entre eux ?</a:t>
            </a:r>
            <a:endParaRPr/>
          </a:p>
        </p:txBody>
      </p:sp>
      <p:sp>
        <p:nvSpPr>
          <p:cNvPr id="284" name="Google Shape;284;p16:notes"/>
          <p:cNvSpPr txBox="1"/>
          <p:nvPr>
            <p:ph idx="12" type="sldNum"/>
          </p:nvPr>
        </p:nvSpPr>
        <p:spPr>
          <a:xfrm>
            <a:off x="3889109" y="9496437"/>
            <a:ext cx="2975240" cy="501640"/>
          </a:xfrm>
          <a:prstGeom prst="rect">
            <a:avLst/>
          </a:prstGeom>
          <a:noFill/>
          <a:ln>
            <a:noFill/>
          </a:ln>
        </p:spPr>
        <p:txBody>
          <a:bodyPr anchorCtr="0" anchor="b" bIns="48175" lIns="96350" spcFirstLastPara="1" rIns="96350" wrap="square" tIns="48175">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p17:notes"/>
          <p:cNvSpPr/>
          <p:nvPr>
            <p:ph idx="2" type="sldImg"/>
          </p:nvPr>
        </p:nvSpPr>
        <p:spPr>
          <a:xfrm>
            <a:off x="434975" y="1247775"/>
            <a:ext cx="5997575" cy="337502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1" name="Google Shape;291;p17:notes"/>
          <p:cNvSpPr txBox="1"/>
          <p:nvPr>
            <p:ph idx="1" type="body"/>
          </p:nvPr>
        </p:nvSpPr>
        <p:spPr>
          <a:xfrm>
            <a:off x="686594" y="4811575"/>
            <a:ext cx="5492750" cy="3936742"/>
          </a:xfrm>
          <a:prstGeom prst="rect">
            <a:avLst/>
          </a:prstGeom>
          <a:noFill/>
          <a:ln>
            <a:noFill/>
          </a:ln>
        </p:spPr>
        <p:txBody>
          <a:bodyPr anchorCtr="0" anchor="t" bIns="48175" lIns="96350" spcFirstLastPara="1" rIns="96350" wrap="square" tIns="48175">
            <a:noAutofit/>
          </a:bodyPr>
          <a:lstStyle/>
          <a:p>
            <a:pPr indent="0" lvl="0" marL="0" rtl="0" algn="l">
              <a:spcBef>
                <a:spcPts val="0"/>
              </a:spcBef>
              <a:spcAft>
                <a:spcPts val="0"/>
              </a:spcAft>
              <a:buNone/>
            </a:pPr>
            <a:r>
              <a:rPr lang="fr-FR"/>
              <a:t>Pour cela nous avons choisi de faire un analyse de régression par LASSO qui nous a permis de trouver une équation de type linéaire intégrant 4 paramètres de texture (variance, correlation, l’entropy et le busyness) permettant de trouver un cut-off discriminant au mieux les patients OS+ et OS –</a:t>
            </a:r>
            <a:endParaRPr/>
          </a:p>
          <a:p>
            <a:pPr indent="0" lvl="0" marL="0" rtl="0" algn="l">
              <a:spcBef>
                <a:spcPts val="0"/>
              </a:spcBef>
              <a:spcAft>
                <a:spcPts val="0"/>
              </a:spcAft>
              <a:buNone/>
            </a:pPr>
            <a:r>
              <a:rPr lang="fr-FR"/>
              <a:t>A: évolution des coefficient de chaque paramètre en fonction du lambda qui est le paramètre de régularisation.</a:t>
            </a:r>
            <a:endParaRPr/>
          </a:p>
          <a:p>
            <a:pPr indent="0" lvl="0" marL="0" rtl="0" algn="l">
              <a:spcBef>
                <a:spcPts val="0"/>
              </a:spcBef>
              <a:spcAft>
                <a:spcPts val="0"/>
              </a:spcAft>
              <a:buNone/>
            </a:pPr>
            <a:r>
              <a:rPr lang="fr-FR"/>
              <a:t>B: on cherche le facteur de régularisation lambda (facteur de pénalité) pour lequel la déviance binomiale est la plus faible.</a:t>
            </a:r>
            <a:endParaRPr/>
          </a:p>
          <a:p>
            <a:pPr indent="0" lvl="0" marL="0" rtl="0" algn="l">
              <a:spcBef>
                <a:spcPts val="0"/>
              </a:spcBef>
              <a:spcAft>
                <a:spcPts val="0"/>
              </a:spcAft>
              <a:buNone/>
            </a:pPr>
            <a:r>
              <a:t/>
            </a:r>
            <a:endParaRPr/>
          </a:p>
        </p:txBody>
      </p:sp>
      <p:sp>
        <p:nvSpPr>
          <p:cNvPr id="292" name="Google Shape;292;p17:notes"/>
          <p:cNvSpPr txBox="1"/>
          <p:nvPr>
            <p:ph idx="12" type="sldNum"/>
          </p:nvPr>
        </p:nvSpPr>
        <p:spPr>
          <a:xfrm>
            <a:off x="3889109" y="9496437"/>
            <a:ext cx="2975240" cy="501640"/>
          </a:xfrm>
          <a:prstGeom prst="rect">
            <a:avLst/>
          </a:prstGeom>
          <a:noFill/>
          <a:ln>
            <a:noFill/>
          </a:ln>
        </p:spPr>
        <p:txBody>
          <a:bodyPr anchorCtr="0" anchor="b" bIns="48175" lIns="96350" spcFirstLastPara="1" rIns="96350" wrap="square" tIns="48175">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p18:notes"/>
          <p:cNvSpPr/>
          <p:nvPr>
            <p:ph idx="2" type="sldImg"/>
          </p:nvPr>
        </p:nvSpPr>
        <p:spPr>
          <a:xfrm>
            <a:off x="434975" y="1247775"/>
            <a:ext cx="5997575" cy="337502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0" name="Google Shape;300;p18:notes"/>
          <p:cNvSpPr txBox="1"/>
          <p:nvPr>
            <p:ph idx="1" type="body"/>
          </p:nvPr>
        </p:nvSpPr>
        <p:spPr>
          <a:xfrm>
            <a:off x="686594" y="4811575"/>
            <a:ext cx="5492750" cy="3936742"/>
          </a:xfrm>
          <a:prstGeom prst="rect">
            <a:avLst/>
          </a:prstGeom>
          <a:noFill/>
          <a:ln>
            <a:noFill/>
          </a:ln>
        </p:spPr>
        <p:txBody>
          <a:bodyPr anchorCtr="0" anchor="t" bIns="48175" lIns="96350" spcFirstLastPara="1" rIns="96350" wrap="square" tIns="48175">
            <a:noAutofit/>
          </a:bodyPr>
          <a:lstStyle/>
          <a:p>
            <a:pPr indent="0" lvl="0" marL="0" rtl="0" algn="l">
              <a:spcBef>
                <a:spcPts val="0"/>
              </a:spcBef>
              <a:spcAft>
                <a:spcPts val="0"/>
              </a:spcAft>
              <a:buNone/>
            </a:pPr>
            <a:r>
              <a:rPr lang="fr-FR"/>
              <a:t>Cut off de -0,190 permettant de trouver des valeurs de Sp, Se, VPP et VPN meilleure qu’avec le paramètre Skewness seul (décrire).</a:t>
            </a:r>
            <a:endParaRPr/>
          </a:p>
        </p:txBody>
      </p:sp>
      <p:sp>
        <p:nvSpPr>
          <p:cNvPr id="301" name="Google Shape;301;p18:notes"/>
          <p:cNvSpPr txBox="1"/>
          <p:nvPr>
            <p:ph idx="12" type="sldNum"/>
          </p:nvPr>
        </p:nvSpPr>
        <p:spPr>
          <a:xfrm>
            <a:off x="3889109" y="9496437"/>
            <a:ext cx="2975240" cy="501640"/>
          </a:xfrm>
          <a:prstGeom prst="rect">
            <a:avLst/>
          </a:prstGeom>
          <a:noFill/>
          <a:ln>
            <a:noFill/>
          </a:ln>
        </p:spPr>
        <p:txBody>
          <a:bodyPr anchorCtr="0" anchor="b" bIns="48175" lIns="96350" spcFirstLastPara="1" rIns="96350" wrap="square" tIns="48175">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p19:notes"/>
          <p:cNvSpPr/>
          <p:nvPr>
            <p:ph idx="2" type="sldImg"/>
          </p:nvPr>
        </p:nvSpPr>
        <p:spPr>
          <a:xfrm>
            <a:off x="434975" y="1247775"/>
            <a:ext cx="5997575" cy="337502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9" name="Google Shape;309;p19:notes"/>
          <p:cNvSpPr txBox="1"/>
          <p:nvPr>
            <p:ph idx="1" type="body"/>
          </p:nvPr>
        </p:nvSpPr>
        <p:spPr>
          <a:xfrm>
            <a:off x="686594" y="4811575"/>
            <a:ext cx="5492750" cy="3936742"/>
          </a:xfrm>
          <a:prstGeom prst="rect">
            <a:avLst/>
          </a:prstGeom>
          <a:noFill/>
          <a:ln>
            <a:noFill/>
          </a:ln>
        </p:spPr>
        <p:txBody>
          <a:bodyPr anchorCtr="0" anchor="t" bIns="48175" lIns="96350" spcFirstLastPara="1" rIns="96350" wrap="square" tIns="48175">
            <a:noAutofit/>
          </a:bodyPr>
          <a:lstStyle/>
          <a:p>
            <a:pPr indent="0" lvl="0" marL="0" rtl="0" algn="l">
              <a:spcBef>
                <a:spcPts val="0"/>
              </a:spcBef>
              <a:spcAft>
                <a:spcPts val="0"/>
              </a:spcAft>
              <a:buNone/>
            </a:pPr>
            <a:r>
              <a:t/>
            </a:r>
            <a:endParaRPr/>
          </a:p>
        </p:txBody>
      </p:sp>
      <p:sp>
        <p:nvSpPr>
          <p:cNvPr id="310" name="Google Shape;310;p19:notes"/>
          <p:cNvSpPr txBox="1"/>
          <p:nvPr>
            <p:ph idx="12" type="sldNum"/>
          </p:nvPr>
        </p:nvSpPr>
        <p:spPr>
          <a:xfrm>
            <a:off x="3889109" y="9496437"/>
            <a:ext cx="2975240" cy="501640"/>
          </a:xfrm>
          <a:prstGeom prst="rect">
            <a:avLst/>
          </a:prstGeom>
          <a:noFill/>
          <a:ln>
            <a:noFill/>
          </a:ln>
        </p:spPr>
        <p:txBody>
          <a:bodyPr anchorCtr="0" anchor="b" bIns="48175" lIns="96350" spcFirstLastPara="1" rIns="96350" wrap="square" tIns="48175">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2:notes"/>
          <p:cNvSpPr/>
          <p:nvPr>
            <p:ph idx="2" type="sldImg"/>
          </p:nvPr>
        </p:nvSpPr>
        <p:spPr>
          <a:xfrm>
            <a:off x="434975" y="1247775"/>
            <a:ext cx="5997575" cy="337502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3" name="Google Shape;103;p2:notes"/>
          <p:cNvSpPr txBox="1"/>
          <p:nvPr>
            <p:ph idx="1" type="body"/>
          </p:nvPr>
        </p:nvSpPr>
        <p:spPr>
          <a:xfrm>
            <a:off x="686594" y="4811575"/>
            <a:ext cx="5492750" cy="3936742"/>
          </a:xfrm>
          <a:prstGeom prst="rect">
            <a:avLst/>
          </a:prstGeom>
          <a:noFill/>
          <a:ln>
            <a:noFill/>
          </a:ln>
        </p:spPr>
        <p:txBody>
          <a:bodyPr anchorCtr="0" anchor="t" bIns="48175" lIns="96350" spcFirstLastPara="1" rIns="96350" wrap="square" tIns="48175">
            <a:noAutofit/>
          </a:bodyPr>
          <a:lstStyle/>
          <a:p>
            <a:pPr indent="0" lvl="0" marL="0" rtl="0" algn="l">
              <a:spcBef>
                <a:spcPts val="0"/>
              </a:spcBef>
              <a:spcAft>
                <a:spcPts val="0"/>
              </a:spcAft>
              <a:buNone/>
            </a:pPr>
            <a:r>
              <a:t/>
            </a:r>
            <a:endParaRPr/>
          </a:p>
        </p:txBody>
      </p:sp>
      <p:sp>
        <p:nvSpPr>
          <p:cNvPr id="104" name="Google Shape;104;p2:notes"/>
          <p:cNvSpPr txBox="1"/>
          <p:nvPr>
            <p:ph idx="12" type="sldNum"/>
          </p:nvPr>
        </p:nvSpPr>
        <p:spPr>
          <a:xfrm>
            <a:off x="3889109" y="9496437"/>
            <a:ext cx="2975240" cy="501640"/>
          </a:xfrm>
          <a:prstGeom prst="rect">
            <a:avLst/>
          </a:prstGeom>
          <a:noFill/>
          <a:ln>
            <a:noFill/>
          </a:ln>
        </p:spPr>
        <p:txBody>
          <a:bodyPr anchorCtr="0" anchor="b" bIns="48175" lIns="96350" spcFirstLastPara="1" rIns="96350" wrap="square" tIns="48175">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p20:notes"/>
          <p:cNvSpPr/>
          <p:nvPr>
            <p:ph idx="2" type="sldImg"/>
          </p:nvPr>
        </p:nvSpPr>
        <p:spPr>
          <a:xfrm>
            <a:off x="434975" y="1247775"/>
            <a:ext cx="5997575" cy="337502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8" name="Google Shape;318;p20:notes"/>
          <p:cNvSpPr txBox="1"/>
          <p:nvPr>
            <p:ph idx="1" type="body"/>
          </p:nvPr>
        </p:nvSpPr>
        <p:spPr>
          <a:xfrm>
            <a:off x="686594" y="4811575"/>
            <a:ext cx="5492750" cy="3936742"/>
          </a:xfrm>
          <a:prstGeom prst="rect">
            <a:avLst/>
          </a:prstGeom>
          <a:noFill/>
          <a:ln>
            <a:noFill/>
          </a:ln>
        </p:spPr>
        <p:txBody>
          <a:bodyPr anchorCtr="0" anchor="t" bIns="48175" lIns="96350" spcFirstLastPara="1" rIns="96350" wrap="square" tIns="48175">
            <a:noAutofit/>
          </a:bodyPr>
          <a:lstStyle/>
          <a:p>
            <a:pPr indent="0" lvl="0" marL="0" rtl="0" algn="l">
              <a:spcBef>
                <a:spcPts val="0"/>
              </a:spcBef>
              <a:spcAft>
                <a:spcPts val="0"/>
              </a:spcAft>
              <a:buNone/>
            </a:pPr>
            <a:r>
              <a:rPr lang="fr-FR"/>
              <a:t>Au final en analysant les courbes ROC de la BOM, PET visuelle, Skewness et pred score pour le diagnostique de l’atteinte OM on voit qu’on est moins bon que la BOM en analyse visuelle ou en prenant le paramètre Skewness mais on fait aussi bien que la BOM grace au pred score =&gt; pas de différence significative et surtout on améliore notre Se et VPN par rapport à l’analyse visuelle conventionnelle.  </a:t>
            </a:r>
            <a:endParaRPr/>
          </a:p>
        </p:txBody>
      </p:sp>
      <p:sp>
        <p:nvSpPr>
          <p:cNvPr id="319" name="Google Shape;319;p20:notes"/>
          <p:cNvSpPr txBox="1"/>
          <p:nvPr>
            <p:ph idx="12" type="sldNum"/>
          </p:nvPr>
        </p:nvSpPr>
        <p:spPr>
          <a:xfrm>
            <a:off x="3889109" y="9496437"/>
            <a:ext cx="2975240" cy="501640"/>
          </a:xfrm>
          <a:prstGeom prst="rect">
            <a:avLst/>
          </a:prstGeom>
          <a:noFill/>
          <a:ln>
            <a:noFill/>
          </a:ln>
        </p:spPr>
        <p:txBody>
          <a:bodyPr anchorCtr="0" anchor="b" bIns="48175" lIns="96350" spcFirstLastPara="1" rIns="96350" wrap="square" tIns="48175">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p21:notes"/>
          <p:cNvSpPr/>
          <p:nvPr>
            <p:ph idx="2" type="sldImg"/>
          </p:nvPr>
        </p:nvSpPr>
        <p:spPr>
          <a:xfrm>
            <a:off x="434975" y="1247775"/>
            <a:ext cx="5997575" cy="337502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5" name="Google Shape;325;p21:notes"/>
          <p:cNvSpPr txBox="1"/>
          <p:nvPr>
            <p:ph idx="1" type="body"/>
          </p:nvPr>
        </p:nvSpPr>
        <p:spPr>
          <a:xfrm>
            <a:off x="686594" y="4811575"/>
            <a:ext cx="5492750" cy="3936742"/>
          </a:xfrm>
          <a:prstGeom prst="rect">
            <a:avLst/>
          </a:prstGeom>
          <a:noFill/>
          <a:ln>
            <a:noFill/>
          </a:ln>
        </p:spPr>
        <p:txBody>
          <a:bodyPr anchorCtr="0" anchor="t" bIns="48175" lIns="96350" spcFirstLastPara="1" rIns="96350" wrap="square" tIns="48175">
            <a:noAutofit/>
          </a:bodyPr>
          <a:lstStyle/>
          <a:p>
            <a:pPr indent="0" lvl="0" marL="0" marR="0" rtl="0" algn="l">
              <a:lnSpc>
                <a:spcPct val="100000"/>
              </a:lnSpc>
              <a:spcBef>
                <a:spcPts val="0"/>
              </a:spcBef>
              <a:spcAft>
                <a:spcPts val="0"/>
              </a:spcAft>
              <a:buClr>
                <a:schemeClr val="dk1"/>
              </a:buClr>
              <a:buSzPts val="1200"/>
              <a:buFont typeface="Calibri"/>
              <a:buNone/>
            </a:pPr>
            <a:r>
              <a:rPr lang="fr-FR"/>
              <a:t>En définitive, si on résume l’ensemble de l’étude, on peut en conclure que par rapport à notre gold standard qui était la BOM et la TEP avec analyse visuelle sur le critère de l’envahissement ostéo-médullaire, on voit qu’on classe correctement 77% des patients avec notre score prédictif. D’ailleurs, on ne retrouve pas de différence significative entre la BOM et le score prédictif =&gt; p = 0,097 ( &gt; 0,05) alors que l’on avait une différence significative avec le paramètre skewness (p = 0,015). De plus, comme le montre la figure b, on améliore nettement notre sensibilité par rapport à la TEP visuelle (70% vs 53%) du fait qu’on classe correctement 21 patients (true positive) contre seulement 16 avec la TEP visuelle seule sans BOM, mais on a une spécificité plus faible et donc une VPP à cause des VN (30 vs 36), on a effectivement eu 6 patients faux positifs,</a:t>
            </a:r>
            <a:endParaRPr/>
          </a:p>
          <a:p>
            <a:pPr indent="0" lvl="0" marL="0" rtl="0" algn="l">
              <a:spcBef>
                <a:spcPts val="0"/>
              </a:spcBef>
              <a:spcAft>
                <a:spcPts val="0"/>
              </a:spcAft>
              <a:buNone/>
            </a:pPr>
            <a:r>
              <a:rPr lang="fr-FR"/>
              <a:t>Par contre, sur les 9 patients FN, 7 étaient également considéré comme négatif en TEP visuelle et les 2 autres eux, avaient une atteinte facilement identifiable en TEP visu mais qui sortaient du champs de segmentation du volume d’interet (cote et mandibule). Donc facilement reclassable avec une analyse visuelle complémentaire.</a:t>
            </a:r>
            <a:endParaRPr/>
          </a:p>
        </p:txBody>
      </p:sp>
      <p:sp>
        <p:nvSpPr>
          <p:cNvPr id="326" name="Google Shape;326;p21:notes"/>
          <p:cNvSpPr txBox="1"/>
          <p:nvPr>
            <p:ph idx="12" type="sldNum"/>
          </p:nvPr>
        </p:nvSpPr>
        <p:spPr>
          <a:xfrm>
            <a:off x="3889109" y="9496437"/>
            <a:ext cx="2975240" cy="501640"/>
          </a:xfrm>
          <a:prstGeom prst="rect">
            <a:avLst/>
          </a:prstGeom>
          <a:noFill/>
          <a:ln>
            <a:noFill/>
          </a:ln>
        </p:spPr>
        <p:txBody>
          <a:bodyPr anchorCtr="0" anchor="b" bIns="48175" lIns="96350" spcFirstLastPara="1" rIns="96350" wrap="square" tIns="48175">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p22:notes"/>
          <p:cNvSpPr/>
          <p:nvPr>
            <p:ph idx="2" type="sldImg"/>
          </p:nvPr>
        </p:nvSpPr>
        <p:spPr>
          <a:xfrm>
            <a:off x="434975" y="1247775"/>
            <a:ext cx="5997575" cy="337502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1" name="Google Shape;331;p22:notes"/>
          <p:cNvSpPr txBox="1"/>
          <p:nvPr>
            <p:ph idx="1" type="body"/>
          </p:nvPr>
        </p:nvSpPr>
        <p:spPr>
          <a:xfrm>
            <a:off x="686594" y="4811575"/>
            <a:ext cx="5492750" cy="3936742"/>
          </a:xfrm>
          <a:prstGeom prst="rect">
            <a:avLst/>
          </a:prstGeom>
          <a:noFill/>
          <a:ln>
            <a:noFill/>
          </a:ln>
        </p:spPr>
        <p:txBody>
          <a:bodyPr anchorCtr="0" anchor="t" bIns="48175" lIns="96350" spcFirstLastPara="1" rIns="96350" wrap="square" tIns="48175">
            <a:noAutofit/>
          </a:bodyPr>
          <a:lstStyle/>
          <a:p>
            <a:pPr indent="0" lvl="0" marL="0" rtl="0" algn="l">
              <a:spcBef>
                <a:spcPts val="0"/>
              </a:spcBef>
              <a:spcAft>
                <a:spcPts val="0"/>
              </a:spcAft>
              <a:buNone/>
            </a:pPr>
            <a:r>
              <a:rPr lang="fr-FR"/>
              <a:t>Que peut on dire de tout ça:</a:t>
            </a:r>
            <a:endParaRPr/>
          </a:p>
        </p:txBody>
      </p:sp>
      <p:sp>
        <p:nvSpPr>
          <p:cNvPr id="332" name="Google Shape;332;p22:notes"/>
          <p:cNvSpPr txBox="1"/>
          <p:nvPr>
            <p:ph idx="12" type="sldNum"/>
          </p:nvPr>
        </p:nvSpPr>
        <p:spPr>
          <a:xfrm>
            <a:off x="3889109" y="9496437"/>
            <a:ext cx="2975240" cy="501640"/>
          </a:xfrm>
          <a:prstGeom prst="rect">
            <a:avLst/>
          </a:prstGeom>
          <a:noFill/>
          <a:ln>
            <a:noFill/>
          </a:ln>
        </p:spPr>
        <p:txBody>
          <a:bodyPr anchorCtr="0" anchor="b" bIns="48175" lIns="96350" spcFirstLastPara="1" rIns="96350" wrap="square" tIns="48175">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5" name="Shape 355"/>
        <p:cNvGrpSpPr/>
        <p:nvPr/>
      </p:nvGrpSpPr>
      <p:grpSpPr>
        <a:xfrm>
          <a:off x="0" y="0"/>
          <a:ext cx="0" cy="0"/>
          <a:chOff x="0" y="0"/>
          <a:chExt cx="0" cy="0"/>
        </a:xfrm>
      </p:grpSpPr>
      <p:sp>
        <p:nvSpPr>
          <p:cNvPr id="356" name="Google Shape;356;p23:notes"/>
          <p:cNvSpPr/>
          <p:nvPr>
            <p:ph idx="2" type="sldImg"/>
          </p:nvPr>
        </p:nvSpPr>
        <p:spPr>
          <a:xfrm>
            <a:off x="434975" y="1247775"/>
            <a:ext cx="5997575" cy="337502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7" name="Google Shape;357;p23:notes"/>
          <p:cNvSpPr txBox="1"/>
          <p:nvPr>
            <p:ph idx="1" type="body"/>
          </p:nvPr>
        </p:nvSpPr>
        <p:spPr>
          <a:xfrm>
            <a:off x="686594" y="4811575"/>
            <a:ext cx="5492750" cy="3936742"/>
          </a:xfrm>
          <a:prstGeom prst="rect">
            <a:avLst/>
          </a:prstGeom>
          <a:noFill/>
          <a:ln>
            <a:noFill/>
          </a:ln>
        </p:spPr>
        <p:txBody>
          <a:bodyPr anchorCtr="0" anchor="t" bIns="48175" lIns="96350" spcFirstLastPara="1" rIns="96350" wrap="square" tIns="48175">
            <a:noAutofit/>
          </a:bodyPr>
          <a:lstStyle/>
          <a:p>
            <a:pPr indent="0" lvl="0" marL="0" rtl="0" algn="l">
              <a:spcBef>
                <a:spcPts val="0"/>
              </a:spcBef>
              <a:spcAft>
                <a:spcPts val="0"/>
              </a:spcAft>
              <a:buNone/>
            </a:pPr>
            <a:r>
              <a:t/>
            </a:r>
            <a:endParaRPr/>
          </a:p>
        </p:txBody>
      </p:sp>
      <p:sp>
        <p:nvSpPr>
          <p:cNvPr id="358" name="Google Shape;358;p23:notes"/>
          <p:cNvSpPr txBox="1"/>
          <p:nvPr>
            <p:ph idx="12" type="sldNum"/>
          </p:nvPr>
        </p:nvSpPr>
        <p:spPr>
          <a:xfrm>
            <a:off x="3889109" y="9496437"/>
            <a:ext cx="2975240" cy="501640"/>
          </a:xfrm>
          <a:prstGeom prst="rect">
            <a:avLst/>
          </a:prstGeom>
          <a:noFill/>
          <a:ln>
            <a:noFill/>
          </a:ln>
        </p:spPr>
        <p:txBody>
          <a:bodyPr anchorCtr="0" anchor="b" bIns="48175" lIns="96350" spcFirstLastPara="1" rIns="96350" wrap="square" tIns="48175">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5" name="Shape 365"/>
        <p:cNvGrpSpPr/>
        <p:nvPr/>
      </p:nvGrpSpPr>
      <p:grpSpPr>
        <a:xfrm>
          <a:off x="0" y="0"/>
          <a:ext cx="0" cy="0"/>
          <a:chOff x="0" y="0"/>
          <a:chExt cx="0" cy="0"/>
        </a:xfrm>
      </p:grpSpPr>
      <p:sp>
        <p:nvSpPr>
          <p:cNvPr id="366" name="Google Shape;366;p24:notes"/>
          <p:cNvSpPr/>
          <p:nvPr>
            <p:ph idx="2" type="sldImg"/>
          </p:nvPr>
        </p:nvSpPr>
        <p:spPr>
          <a:xfrm>
            <a:off x="434975" y="1247775"/>
            <a:ext cx="5997575" cy="337502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7" name="Google Shape;367;p24:notes"/>
          <p:cNvSpPr txBox="1"/>
          <p:nvPr>
            <p:ph idx="1" type="body"/>
          </p:nvPr>
        </p:nvSpPr>
        <p:spPr>
          <a:xfrm>
            <a:off x="686594" y="4811575"/>
            <a:ext cx="5492750" cy="3936742"/>
          </a:xfrm>
          <a:prstGeom prst="rect">
            <a:avLst/>
          </a:prstGeom>
          <a:noFill/>
          <a:ln>
            <a:noFill/>
          </a:ln>
        </p:spPr>
        <p:txBody>
          <a:bodyPr anchorCtr="0" anchor="t" bIns="48175" lIns="96350" spcFirstLastPara="1" rIns="96350" wrap="square" tIns="48175">
            <a:noAutofit/>
          </a:bodyPr>
          <a:lstStyle/>
          <a:p>
            <a:pPr indent="0" lvl="0" marL="0" rtl="0" algn="l">
              <a:spcBef>
                <a:spcPts val="0"/>
              </a:spcBef>
              <a:spcAft>
                <a:spcPts val="0"/>
              </a:spcAft>
              <a:buNone/>
            </a:pPr>
            <a:r>
              <a:rPr lang="fr-FR" sz="1300"/>
              <a:t>Evaluation visuelle de l’impact de la variation des paramètres de calcul de la matrice de co-occurrence (taille de la boîte) et de discrétisation (nombre de niveaux de gris). Les cartes d’Entropy correspondantes ainsi que les histogrammes des valeurs de l’index Entropy dans la région considérée sont représentés. </a:t>
            </a:r>
            <a:endParaRPr/>
          </a:p>
          <a:p>
            <a:pPr indent="0" lvl="0" marL="0" rtl="0" algn="l">
              <a:spcBef>
                <a:spcPts val="0"/>
              </a:spcBef>
              <a:spcAft>
                <a:spcPts val="0"/>
              </a:spcAft>
              <a:buNone/>
            </a:pPr>
            <a:r>
              <a:t/>
            </a:r>
            <a:endParaRPr/>
          </a:p>
        </p:txBody>
      </p:sp>
      <p:sp>
        <p:nvSpPr>
          <p:cNvPr id="368" name="Google Shape;368;p24:notes"/>
          <p:cNvSpPr txBox="1"/>
          <p:nvPr>
            <p:ph idx="12" type="sldNum"/>
          </p:nvPr>
        </p:nvSpPr>
        <p:spPr>
          <a:xfrm>
            <a:off x="3889109" y="9496437"/>
            <a:ext cx="2975240" cy="501640"/>
          </a:xfrm>
          <a:prstGeom prst="rect">
            <a:avLst/>
          </a:prstGeom>
          <a:noFill/>
          <a:ln>
            <a:noFill/>
          </a:ln>
        </p:spPr>
        <p:txBody>
          <a:bodyPr anchorCtr="0" anchor="b" bIns="48175" lIns="96350" spcFirstLastPara="1" rIns="96350" wrap="square" tIns="48175">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p25:notes"/>
          <p:cNvSpPr/>
          <p:nvPr>
            <p:ph idx="2" type="sldImg"/>
          </p:nvPr>
        </p:nvSpPr>
        <p:spPr>
          <a:xfrm>
            <a:off x="434975" y="1247775"/>
            <a:ext cx="5997575" cy="337502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5" name="Google Shape;375;p25:notes"/>
          <p:cNvSpPr txBox="1"/>
          <p:nvPr>
            <p:ph idx="1" type="body"/>
          </p:nvPr>
        </p:nvSpPr>
        <p:spPr>
          <a:xfrm>
            <a:off x="686594" y="4811575"/>
            <a:ext cx="5492750" cy="3936742"/>
          </a:xfrm>
          <a:prstGeom prst="rect">
            <a:avLst/>
          </a:prstGeom>
          <a:noFill/>
          <a:ln>
            <a:noFill/>
          </a:ln>
        </p:spPr>
        <p:txBody>
          <a:bodyPr anchorCtr="0" anchor="t" bIns="48175" lIns="96350" spcFirstLastPara="1" rIns="96350" wrap="square" tIns="48175">
            <a:noAutofit/>
          </a:bodyPr>
          <a:lstStyle/>
          <a:p>
            <a:pPr indent="0" lvl="0" marL="0" rtl="0" algn="l">
              <a:spcBef>
                <a:spcPts val="0"/>
              </a:spcBef>
              <a:spcAft>
                <a:spcPts val="0"/>
              </a:spcAft>
              <a:buNone/>
            </a:pPr>
            <a:r>
              <a:t/>
            </a:r>
            <a:endParaRPr/>
          </a:p>
        </p:txBody>
      </p:sp>
      <p:sp>
        <p:nvSpPr>
          <p:cNvPr id="376" name="Google Shape;376;p25:notes"/>
          <p:cNvSpPr txBox="1"/>
          <p:nvPr>
            <p:ph idx="12" type="sldNum"/>
          </p:nvPr>
        </p:nvSpPr>
        <p:spPr>
          <a:xfrm>
            <a:off x="3889109" y="9496437"/>
            <a:ext cx="2975240" cy="501640"/>
          </a:xfrm>
          <a:prstGeom prst="rect">
            <a:avLst/>
          </a:prstGeom>
          <a:noFill/>
          <a:ln>
            <a:noFill/>
          </a:ln>
        </p:spPr>
        <p:txBody>
          <a:bodyPr anchorCtr="0" anchor="b" bIns="48175" lIns="96350" spcFirstLastPara="1" rIns="96350" wrap="square" tIns="48175">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 name="Shape 404"/>
        <p:cNvGrpSpPr/>
        <p:nvPr/>
      </p:nvGrpSpPr>
      <p:grpSpPr>
        <a:xfrm>
          <a:off x="0" y="0"/>
          <a:ext cx="0" cy="0"/>
          <a:chOff x="0" y="0"/>
          <a:chExt cx="0" cy="0"/>
        </a:xfrm>
      </p:grpSpPr>
      <p:sp>
        <p:nvSpPr>
          <p:cNvPr id="405" name="Google Shape;405;p26:notes"/>
          <p:cNvSpPr/>
          <p:nvPr>
            <p:ph idx="2" type="sldImg"/>
          </p:nvPr>
        </p:nvSpPr>
        <p:spPr>
          <a:xfrm>
            <a:off x="434975" y="1247775"/>
            <a:ext cx="5997575" cy="337502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6" name="Google Shape;406;p26:notes"/>
          <p:cNvSpPr txBox="1"/>
          <p:nvPr>
            <p:ph idx="1" type="body"/>
          </p:nvPr>
        </p:nvSpPr>
        <p:spPr>
          <a:xfrm>
            <a:off x="686594" y="4811575"/>
            <a:ext cx="5492750" cy="3936742"/>
          </a:xfrm>
          <a:prstGeom prst="rect">
            <a:avLst/>
          </a:prstGeom>
          <a:noFill/>
          <a:ln>
            <a:noFill/>
          </a:ln>
        </p:spPr>
        <p:txBody>
          <a:bodyPr anchorCtr="0" anchor="t" bIns="48175" lIns="96350" spcFirstLastPara="1" rIns="96350" wrap="square" tIns="48175">
            <a:noAutofit/>
          </a:bodyPr>
          <a:lstStyle/>
          <a:p>
            <a:pPr indent="0" lvl="0" marL="0" rtl="0" algn="l">
              <a:spcBef>
                <a:spcPts val="0"/>
              </a:spcBef>
              <a:spcAft>
                <a:spcPts val="0"/>
              </a:spcAft>
              <a:buNone/>
            </a:pPr>
            <a:r>
              <a:t/>
            </a:r>
            <a:endParaRPr/>
          </a:p>
        </p:txBody>
      </p:sp>
      <p:sp>
        <p:nvSpPr>
          <p:cNvPr id="407" name="Google Shape;407;p26:notes"/>
          <p:cNvSpPr txBox="1"/>
          <p:nvPr>
            <p:ph idx="12" type="sldNum"/>
          </p:nvPr>
        </p:nvSpPr>
        <p:spPr>
          <a:xfrm>
            <a:off x="3889109" y="9496437"/>
            <a:ext cx="2975240" cy="501640"/>
          </a:xfrm>
          <a:prstGeom prst="rect">
            <a:avLst/>
          </a:prstGeom>
          <a:noFill/>
          <a:ln>
            <a:noFill/>
          </a:ln>
        </p:spPr>
        <p:txBody>
          <a:bodyPr anchorCtr="0" anchor="b" bIns="48175" lIns="96350" spcFirstLastPara="1" rIns="96350" wrap="square" tIns="48175">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0" name="Shape 410"/>
        <p:cNvGrpSpPr/>
        <p:nvPr/>
      </p:nvGrpSpPr>
      <p:grpSpPr>
        <a:xfrm>
          <a:off x="0" y="0"/>
          <a:ext cx="0" cy="0"/>
          <a:chOff x="0" y="0"/>
          <a:chExt cx="0" cy="0"/>
        </a:xfrm>
      </p:grpSpPr>
      <p:sp>
        <p:nvSpPr>
          <p:cNvPr id="411" name="Google Shape;411;p27:notes"/>
          <p:cNvSpPr txBox="1"/>
          <p:nvPr>
            <p:ph idx="1" type="body"/>
          </p:nvPr>
        </p:nvSpPr>
        <p:spPr>
          <a:xfrm>
            <a:off x="686594" y="4811575"/>
            <a:ext cx="5492750" cy="3936742"/>
          </a:xfrm>
          <a:prstGeom prst="rect">
            <a:avLst/>
          </a:prstGeom>
        </p:spPr>
        <p:txBody>
          <a:bodyPr anchorCtr="0" anchor="t" bIns="48175" lIns="96350" spcFirstLastPara="1" rIns="96350" wrap="square" tIns="48175">
            <a:noAutofit/>
          </a:bodyPr>
          <a:lstStyle/>
          <a:p>
            <a:pPr indent="0" lvl="0" marL="0" rtl="0" algn="l">
              <a:spcBef>
                <a:spcPts val="0"/>
              </a:spcBef>
              <a:spcAft>
                <a:spcPts val="0"/>
              </a:spcAft>
              <a:buNone/>
            </a:pPr>
            <a:r>
              <a:t/>
            </a:r>
            <a:endParaRPr/>
          </a:p>
        </p:txBody>
      </p:sp>
      <p:sp>
        <p:nvSpPr>
          <p:cNvPr id="412" name="Google Shape;412;p27:notes"/>
          <p:cNvSpPr/>
          <p:nvPr>
            <p:ph idx="2" type="sldImg"/>
          </p:nvPr>
        </p:nvSpPr>
        <p:spPr>
          <a:xfrm>
            <a:off x="434975" y="1247775"/>
            <a:ext cx="5997575" cy="337502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 name="Shape 416"/>
        <p:cNvGrpSpPr/>
        <p:nvPr/>
      </p:nvGrpSpPr>
      <p:grpSpPr>
        <a:xfrm>
          <a:off x="0" y="0"/>
          <a:ext cx="0" cy="0"/>
          <a:chOff x="0" y="0"/>
          <a:chExt cx="0" cy="0"/>
        </a:xfrm>
      </p:grpSpPr>
      <p:sp>
        <p:nvSpPr>
          <p:cNvPr id="417" name="Google Shape;417;p28:notes"/>
          <p:cNvSpPr/>
          <p:nvPr>
            <p:ph idx="2" type="sldImg"/>
          </p:nvPr>
        </p:nvSpPr>
        <p:spPr>
          <a:xfrm>
            <a:off x="434975" y="1247775"/>
            <a:ext cx="5997575" cy="337502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8" name="Google Shape;418;p28:notes"/>
          <p:cNvSpPr txBox="1"/>
          <p:nvPr>
            <p:ph idx="1" type="body"/>
          </p:nvPr>
        </p:nvSpPr>
        <p:spPr>
          <a:xfrm>
            <a:off x="686594" y="4811575"/>
            <a:ext cx="5492750" cy="3936742"/>
          </a:xfrm>
          <a:prstGeom prst="rect">
            <a:avLst/>
          </a:prstGeom>
          <a:noFill/>
          <a:ln>
            <a:noFill/>
          </a:ln>
        </p:spPr>
        <p:txBody>
          <a:bodyPr anchorCtr="0" anchor="t" bIns="48175" lIns="96350" spcFirstLastPara="1" rIns="96350" wrap="square" tIns="48175">
            <a:noAutofit/>
          </a:bodyPr>
          <a:lstStyle/>
          <a:p>
            <a:pPr indent="0" lvl="0" marL="0" rtl="0" algn="l">
              <a:spcBef>
                <a:spcPts val="0"/>
              </a:spcBef>
              <a:spcAft>
                <a:spcPts val="0"/>
              </a:spcAft>
              <a:buNone/>
            </a:pPr>
            <a:r>
              <a:t/>
            </a:r>
            <a:endParaRPr/>
          </a:p>
        </p:txBody>
      </p:sp>
      <p:sp>
        <p:nvSpPr>
          <p:cNvPr id="419" name="Google Shape;419;p28:notes"/>
          <p:cNvSpPr txBox="1"/>
          <p:nvPr>
            <p:ph idx="12" type="sldNum"/>
          </p:nvPr>
        </p:nvSpPr>
        <p:spPr>
          <a:xfrm>
            <a:off x="3889109" y="9496437"/>
            <a:ext cx="2975240" cy="501640"/>
          </a:xfrm>
          <a:prstGeom prst="rect">
            <a:avLst/>
          </a:prstGeom>
          <a:noFill/>
          <a:ln>
            <a:noFill/>
          </a:ln>
        </p:spPr>
        <p:txBody>
          <a:bodyPr anchorCtr="0" anchor="b" bIns="48175" lIns="96350" spcFirstLastPara="1" rIns="96350" wrap="square" tIns="48175">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2" name="Shape 442"/>
        <p:cNvGrpSpPr/>
        <p:nvPr/>
      </p:nvGrpSpPr>
      <p:grpSpPr>
        <a:xfrm>
          <a:off x="0" y="0"/>
          <a:ext cx="0" cy="0"/>
          <a:chOff x="0" y="0"/>
          <a:chExt cx="0" cy="0"/>
        </a:xfrm>
      </p:grpSpPr>
      <p:sp>
        <p:nvSpPr>
          <p:cNvPr id="443" name="Google Shape;443;p29:notes"/>
          <p:cNvSpPr/>
          <p:nvPr>
            <p:ph idx="2" type="sldImg"/>
          </p:nvPr>
        </p:nvSpPr>
        <p:spPr>
          <a:xfrm>
            <a:off x="434975" y="1247775"/>
            <a:ext cx="5997575" cy="337502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4" name="Google Shape;444;p29:notes"/>
          <p:cNvSpPr txBox="1"/>
          <p:nvPr>
            <p:ph idx="1" type="body"/>
          </p:nvPr>
        </p:nvSpPr>
        <p:spPr>
          <a:xfrm>
            <a:off x="686594" y="4811575"/>
            <a:ext cx="5492750" cy="3936742"/>
          </a:xfrm>
          <a:prstGeom prst="rect">
            <a:avLst/>
          </a:prstGeom>
          <a:noFill/>
          <a:ln>
            <a:noFill/>
          </a:ln>
        </p:spPr>
        <p:txBody>
          <a:bodyPr anchorCtr="0" anchor="t" bIns="48175" lIns="96350" spcFirstLastPara="1" rIns="96350" wrap="square" tIns="48175">
            <a:noAutofit/>
          </a:bodyPr>
          <a:lstStyle/>
          <a:p>
            <a:pPr indent="0" lvl="0" marL="0" rtl="0" algn="l">
              <a:spcBef>
                <a:spcPts val="0"/>
              </a:spcBef>
              <a:spcAft>
                <a:spcPts val="0"/>
              </a:spcAft>
              <a:buNone/>
            </a:pPr>
            <a:r>
              <a:t/>
            </a:r>
            <a:endParaRPr/>
          </a:p>
        </p:txBody>
      </p:sp>
      <p:sp>
        <p:nvSpPr>
          <p:cNvPr id="445" name="Google Shape;445;p29:notes"/>
          <p:cNvSpPr txBox="1"/>
          <p:nvPr>
            <p:ph idx="12" type="sldNum"/>
          </p:nvPr>
        </p:nvSpPr>
        <p:spPr>
          <a:xfrm>
            <a:off x="3889109" y="9496437"/>
            <a:ext cx="2975240" cy="501640"/>
          </a:xfrm>
          <a:prstGeom prst="rect">
            <a:avLst/>
          </a:prstGeom>
          <a:noFill/>
          <a:ln>
            <a:noFill/>
          </a:ln>
        </p:spPr>
        <p:txBody>
          <a:bodyPr anchorCtr="0" anchor="b" bIns="48175" lIns="96350" spcFirstLastPara="1" rIns="96350" wrap="square" tIns="48175">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3:notes"/>
          <p:cNvSpPr/>
          <p:nvPr>
            <p:ph idx="2" type="sldImg"/>
          </p:nvPr>
        </p:nvSpPr>
        <p:spPr>
          <a:xfrm>
            <a:off x="434975" y="1247775"/>
            <a:ext cx="5997575" cy="337502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4" name="Google Shape;114;p3:notes"/>
          <p:cNvSpPr txBox="1"/>
          <p:nvPr>
            <p:ph idx="1" type="body"/>
          </p:nvPr>
        </p:nvSpPr>
        <p:spPr>
          <a:xfrm>
            <a:off x="686594" y="4811575"/>
            <a:ext cx="5492750" cy="3936742"/>
          </a:xfrm>
          <a:prstGeom prst="rect">
            <a:avLst/>
          </a:prstGeom>
          <a:noFill/>
          <a:ln>
            <a:noFill/>
          </a:ln>
        </p:spPr>
        <p:txBody>
          <a:bodyPr anchorCtr="0" anchor="t" bIns="48175" lIns="96350" spcFirstLastPara="1" rIns="96350" wrap="square" tIns="48175">
            <a:noAutofit/>
          </a:bodyPr>
          <a:lstStyle/>
          <a:p>
            <a:pPr indent="0" lvl="0" marL="0" rtl="0" algn="l">
              <a:spcBef>
                <a:spcPts val="0"/>
              </a:spcBef>
              <a:spcAft>
                <a:spcPts val="0"/>
              </a:spcAft>
              <a:buNone/>
            </a:pPr>
            <a:r>
              <a:rPr lang="fr-FR" sz="1100"/>
              <a:t>Pourquoi avons-nous décidé de nous intéresser à une population de patient atteint de LF?  Comme le montre cette étude publiée en 2019 qui recense le nombre de cas incidents d’hémopathies lymphoïdes en France métropolitaine sur l’année 2018, les cas de LF se trouvent à la 4</a:t>
            </a:r>
            <a:r>
              <a:rPr baseline="30000" lang="fr-FR" sz="1100"/>
              <a:t>e</a:t>
            </a:r>
            <a:r>
              <a:rPr lang="fr-FR" sz="1100"/>
              <a:t> place des hémopathies les plus fréquentes après les myélomes, les lymphomes B diffus à grandes cellules et les LLC.</a:t>
            </a:r>
            <a:endParaRPr sz="1100"/>
          </a:p>
        </p:txBody>
      </p:sp>
      <p:sp>
        <p:nvSpPr>
          <p:cNvPr id="115" name="Google Shape;115;p3:notes"/>
          <p:cNvSpPr txBox="1"/>
          <p:nvPr>
            <p:ph idx="12" type="sldNum"/>
          </p:nvPr>
        </p:nvSpPr>
        <p:spPr>
          <a:xfrm>
            <a:off x="3889109" y="9496437"/>
            <a:ext cx="2975240" cy="501640"/>
          </a:xfrm>
          <a:prstGeom prst="rect">
            <a:avLst/>
          </a:prstGeom>
          <a:noFill/>
          <a:ln>
            <a:noFill/>
          </a:ln>
        </p:spPr>
        <p:txBody>
          <a:bodyPr anchorCtr="0" anchor="b" bIns="48175" lIns="96350" spcFirstLastPara="1" rIns="96350" wrap="square" tIns="48175">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5" name="Shape 455"/>
        <p:cNvGrpSpPr/>
        <p:nvPr/>
      </p:nvGrpSpPr>
      <p:grpSpPr>
        <a:xfrm>
          <a:off x="0" y="0"/>
          <a:ext cx="0" cy="0"/>
          <a:chOff x="0" y="0"/>
          <a:chExt cx="0" cy="0"/>
        </a:xfrm>
      </p:grpSpPr>
      <p:sp>
        <p:nvSpPr>
          <p:cNvPr id="456" name="Google Shape;456;p30:notes"/>
          <p:cNvSpPr/>
          <p:nvPr>
            <p:ph idx="2" type="sldImg"/>
          </p:nvPr>
        </p:nvSpPr>
        <p:spPr>
          <a:xfrm>
            <a:off x="434975" y="1247775"/>
            <a:ext cx="5997575" cy="337502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7" name="Google Shape;457;p30:notes"/>
          <p:cNvSpPr txBox="1"/>
          <p:nvPr>
            <p:ph idx="1" type="body"/>
          </p:nvPr>
        </p:nvSpPr>
        <p:spPr>
          <a:xfrm>
            <a:off x="686594" y="4811575"/>
            <a:ext cx="5492750" cy="3936742"/>
          </a:xfrm>
          <a:prstGeom prst="rect">
            <a:avLst/>
          </a:prstGeom>
          <a:noFill/>
          <a:ln>
            <a:noFill/>
          </a:ln>
        </p:spPr>
        <p:txBody>
          <a:bodyPr anchorCtr="0" anchor="t" bIns="48175" lIns="96350" spcFirstLastPara="1" rIns="96350" wrap="square" tIns="48175">
            <a:noAutofit/>
          </a:bodyPr>
          <a:lstStyle/>
          <a:p>
            <a:pPr indent="0" lvl="0" marL="0" rtl="0" algn="l">
              <a:spcBef>
                <a:spcPts val="0"/>
              </a:spcBef>
              <a:spcAft>
                <a:spcPts val="0"/>
              </a:spcAft>
              <a:buNone/>
            </a:pPr>
            <a:r>
              <a:t/>
            </a:r>
            <a:endParaRPr/>
          </a:p>
        </p:txBody>
      </p:sp>
      <p:sp>
        <p:nvSpPr>
          <p:cNvPr id="458" name="Google Shape;458;p30:notes"/>
          <p:cNvSpPr txBox="1"/>
          <p:nvPr>
            <p:ph idx="12" type="sldNum"/>
          </p:nvPr>
        </p:nvSpPr>
        <p:spPr>
          <a:xfrm>
            <a:off x="3889109" y="9496437"/>
            <a:ext cx="2975240" cy="501640"/>
          </a:xfrm>
          <a:prstGeom prst="rect">
            <a:avLst/>
          </a:prstGeom>
          <a:noFill/>
          <a:ln>
            <a:noFill/>
          </a:ln>
        </p:spPr>
        <p:txBody>
          <a:bodyPr anchorCtr="0" anchor="b" bIns="48175" lIns="96350" spcFirstLastPara="1" rIns="96350" wrap="square" tIns="48175">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1" name="Shape 461"/>
        <p:cNvGrpSpPr/>
        <p:nvPr/>
      </p:nvGrpSpPr>
      <p:grpSpPr>
        <a:xfrm>
          <a:off x="0" y="0"/>
          <a:ext cx="0" cy="0"/>
          <a:chOff x="0" y="0"/>
          <a:chExt cx="0" cy="0"/>
        </a:xfrm>
      </p:grpSpPr>
      <p:sp>
        <p:nvSpPr>
          <p:cNvPr id="462" name="Google Shape;462;p31:notes"/>
          <p:cNvSpPr txBox="1"/>
          <p:nvPr>
            <p:ph idx="1" type="body"/>
          </p:nvPr>
        </p:nvSpPr>
        <p:spPr>
          <a:xfrm>
            <a:off x="686594" y="4811575"/>
            <a:ext cx="5492750" cy="3936742"/>
          </a:xfrm>
          <a:prstGeom prst="rect">
            <a:avLst/>
          </a:prstGeom>
        </p:spPr>
        <p:txBody>
          <a:bodyPr anchorCtr="0" anchor="t" bIns="48175" lIns="96350" spcFirstLastPara="1" rIns="96350" wrap="square" tIns="48175">
            <a:noAutofit/>
          </a:bodyPr>
          <a:lstStyle/>
          <a:p>
            <a:pPr indent="0" lvl="0" marL="0" rtl="0" algn="l">
              <a:spcBef>
                <a:spcPts val="0"/>
              </a:spcBef>
              <a:spcAft>
                <a:spcPts val="0"/>
              </a:spcAft>
              <a:buNone/>
            </a:pPr>
            <a:r>
              <a:t/>
            </a:r>
            <a:endParaRPr/>
          </a:p>
        </p:txBody>
      </p:sp>
      <p:sp>
        <p:nvSpPr>
          <p:cNvPr id="463" name="Google Shape;463;p31:notes"/>
          <p:cNvSpPr/>
          <p:nvPr>
            <p:ph idx="2" type="sldImg"/>
          </p:nvPr>
        </p:nvSpPr>
        <p:spPr>
          <a:xfrm>
            <a:off x="434975" y="1247775"/>
            <a:ext cx="5997575" cy="337502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6" name="Shape 466"/>
        <p:cNvGrpSpPr/>
        <p:nvPr/>
      </p:nvGrpSpPr>
      <p:grpSpPr>
        <a:xfrm>
          <a:off x="0" y="0"/>
          <a:ext cx="0" cy="0"/>
          <a:chOff x="0" y="0"/>
          <a:chExt cx="0" cy="0"/>
        </a:xfrm>
      </p:grpSpPr>
      <p:sp>
        <p:nvSpPr>
          <p:cNvPr id="467" name="Google Shape;467;p32:notes"/>
          <p:cNvSpPr txBox="1"/>
          <p:nvPr>
            <p:ph idx="1" type="body"/>
          </p:nvPr>
        </p:nvSpPr>
        <p:spPr>
          <a:xfrm>
            <a:off x="686594" y="4811575"/>
            <a:ext cx="5492750" cy="3936742"/>
          </a:xfrm>
          <a:prstGeom prst="rect">
            <a:avLst/>
          </a:prstGeom>
        </p:spPr>
        <p:txBody>
          <a:bodyPr anchorCtr="0" anchor="t" bIns="48175" lIns="96350" spcFirstLastPara="1" rIns="96350" wrap="square" tIns="48175">
            <a:noAutofit/>
          </a:bodyPr>
          <a:lstStyle/>
          <a:p>
            <a:pPr indent="0" lvl="0" marL="0" rtl="0" algn="l">
              <a:spcBef>
                <a:spcPts val="0"/>
              </a:spcBef>
              <a:spcAft>
                <a:spcPts val="0"/>
              </a:spcAft>
              <a:buNone/>
            </a:pPr>
            <a:r>
              <a:t/>
            </a:r>
            <a:endParaRPr/>
          </a:p>
        </p:txBody>
      </p:sp>
      <p:sp>
        <p:nvSpPr>
          <p:cNvPr id="468" name="Google Shape;468;p32:notes"/>
          <p:cNvSpPr/>
          <p:nvPr>
            <p:ph idx="2" type="sldImg"/>
          </p:nvPr>
        </p:nvSpPr>
        <p:spPr>
          <a:xfrm>
            <a:off x="434975" y="1247775"/>
            <a:ext cx="5997575" cy="3375025"/>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4:notes"/>
          <p:cNvSpPr/>
          <p:nvPr>
            <p:ph idx="2" type="sldImg"/>
          </p:nvPr>
        </p:nvSpPr>
        <p:spPr>
          <a:xfrm>
            <a:off x="434975" y="1247775"/>
            <a:ext cx="5997575" cy="337502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0" name="Google Shape;120;p4:notes"/>
          <p:cNvSpPr txBox="1"/>
          <p:nvPr>
            <p:ph idx="1" type="body"/>
          </p:nvPr>
        </p:nvSpPr>
        <p:spPr>
          <a:xfrm>
            <a:off x="686594" y="4811575"/>
            <a:ext cx="5492750" cy="3936742"/>
          </a:xfrm>
          <a:prstGeom prst="rect">
            <a:avLst/>
          </a:prstGeom>
          <a:noFill/>
          <a:ln>
            <a:noFill/>
          </a:ln>
        </p:spPr>
        <p:txBody>
          <a:bodyPr anchorCtr="0" anchor="t" bIns="48175" lIns="96350" spcFirstLastPara="1" rIns="96350" wrap="square" tIns="48175">
            <a:noAutofit/>
          </a:bodyPr>
          <a:lstStyle/>
          <a:p>
            <a:pPr indent="0" lvl="0" marL="0" rtl="0" algn="l">
              <a:spcBef>
                <a:spcPts val="0"/>
              </a:spcBef>
              <a:spcAft>
                <a:spcPts val="0"/>
              </a:spcAft>
              <a:buNone/>
            </a:pPr>
            <a:r>
              <a:rPr lang="fr-FR"/>
              <a:t>Sur cette même étude, en ce qui concerne les LF, on peut retenir qu’ils représentent environ ¼ de l’ensemble des cas de lymphomes non hodgkinien soit environ 3000 nouveaux cas par an en France et leur incidence et en augmentation dans les 2 sexes, C’est pourquoi il nous a semblé judicieux de nous intéresser à cette pathologie qui concerne une grande partie des lymphopathies en France.</a:t>
            </a:r>
            <a:endParaRPr/>
          </a:p>
        </p:txBody>
      </p:sp>
      <p:sp>
        <p:nvSpPr>
          <p:cNvPr id="121" name="Google Shape;121;p4:notes"/>
          <p:cNvSpPr txBox="1"/>
          <p:nvPr>
            <p:ph idx="12" type="sldNum"/>
          </p:nvPr>
        </p:nvSpPr>
        <p:spPr>
          <a:xfrm>
            <a:off x="3889109" y="9496437"/>
            <a:ext cx="2975240" cy="501640"/>
          </a:xfrm>
          <a:prstGeom prst="rect">
            <a:avLst/>
          </a:prstGeom>
          <a:noFill/>
          <a:ln>
            <a:noFill/>
          </a:ln>
        </p:spPr>
        <p:txBody>
          <a:bodyPr anchorCtr="0" anchor="b" bIns="48175" lIns="96350" spcFirstLastPara="1" rIns="96350" wrap="square" tIns="48175">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p5:notes"/>
          <p:cNvSpPr/>
          <p:nvPr>
            <p:ph idx="2" type="sldImg"/>
          </p:nvPr>
        </p:nvSpPr>
        <p:spPr>
          <a:xfrm>
            <a:off x="434975" y="1247775"/>
            <a:ext cx="5997575" cy="337502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4" name="Google Shape;134;p5:notes"/>
          <p:cNvSpPr txBox="1"/>
          <p:nvPr>
            <p:ph idx="1" type="body"/>
          </p:nvPr>
        </p:nvSpPr>
        <p:spPr>
          <a:xfrm>
            <a:off x="686594" y="4811575"/>
            <a:ext cx="5492750" cy="3936742"/>
          </a:xfrm>
          <a:prstGeom prst="rect">
            <a:avLst/>
          </a:prstGeom>
          <a:noFill/>
          <a:ln>
            <a:noFill/>
          </a:ln>
        </p:spPr>
        <p:txBody>
          <a:bodyPr anchorCtr="0" anchor="t" bIns="48175" lIns="96350" spcFirstLastPara="1" rIns="96350" wrap="square" tIns="48175">
            <a:noAutofit/>
          </a:bodyPr>
          <a:lstStyle/>
          <a:p>
            <a:pPr indent="0" lvl="0" marL="0" rtl="0" algn="l">
              <a:spcBef>
                <a:spcPts val="0"/>
              </a:spcBef>
              <a:spcAft>
                <a:spcPts val="0"/>
              </a:spcAft>
              <a:buNone/>
            </a:pPr>
            <a:r>
              <a:rPr lang="fr-FR"/>
              <a:t>Par ailleurs, on voit que la prise en charge des hémopathies et notamment des lymphomes non hodgkiniens c’est particulièrement améliorée au cours de la dernière décennies : en effet, on voit que le taux de survie 5 ans après le diagnostic est passé de 49% à 66% et on peut imputer cette amélioration à l’évolution des traitements et des protocoles thérapeutiques mais également à une amélioration du bilan d’extension de la maladie en pré-thérapeutique et au cours du traitement qui passe par l’imagerie et notamment par la TEP-TDM. Notamment le bilan pré-thérapeutique est important pour stadifier correctement le patient et adapter le traitement.</a:t>
            </a:r>
            <a:endParaRPr/>
          </a:p>
        </p:txBody>
      </p:sp>
      <p:sp>
        <p:nvSpPr>
          <p:cNvPr id="135" name="Google Shape;135;p5:notes"/>
          <p:cNvSpPr txBox="1"/>
          <p:nvPr>
            <p:ph idx="12" type="sldNum"/>
          </p:nvPr>
        </p:nvSpPr>
        <p:spPr>
          <a:xfrm>
            <a:off x="3889109" y="9496437"/>
            <a:ext cx="2975240" cy="501640"/>
          </a:xfrm>
          <a:prstGeom prst="rect">
            <a:avLst/>
          </a:prstGeom>
          <a:noFill/>
          <a:ln>
            <a:noFill/>
          </a:ln>
        </p:spPr>
        <p:txBody>
          <a:bodyPr anchorCtr="0" anchor="b" bIns="48175" lIns="96350" spcFirstLastPara="1" rIns="96350" wrap="square" tIns="48175">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p6:notes"/>
          <p:cNvSpPr/>
          <p:nvPr>
            <p:ph idx="2" type="sldImg"/>
          </p:nvPr>
        </p:nvSpPr>
        <p:spPr>
          <a:xfrm>
            <a:off x="434975" y="1247775"/>
            <a:ext cx="5997575" cy="337502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2" name="Google Shape;142;p6:notes"/>
          <p:cNvSpPr txBox="1"/>
          <p:nvPr>
            <p:ph idx="1" type="body"/>
          </p:nvPr>
        </p:nvSpPr>
        <p:spPr>
          <a:xfrm>
            <a:off x="686594" y="4811575"/>
            <a:ext cx="5492750" cy="3936742"/>
          </a:xfrm>
          <a:prstGeom prst="rect">
            <a:avLst/>
          </a:prstGeom>
          <a:noFill/>
          <a:ln>
            <a:noFill/>
          </a:ln>
        </p:spPr>
        <p:txBody>
          <a:bodyPr anchorCtr="0" anchor="t" bIns="48175" lIns="96350" spcFirstLastPara="1" rIns="96350" wrap="square" tIns="48175">
            <a:noAutofit/>
          </a:bodyPr>
          <a:lstStyle/>
          <a:p>
            <a:pPr indent="0" lvl="0" marL="0" rtl="0" algn="l">
              <a:spcBef>
                <a:spcPts val="0"/>
              </a:spcBef>
              <a:spcAft>
                <a:spcPts val="0"/>
              </a:spcAft>
              <a:buNone/>
            </a:pPr>
            <a:r>
              <a:rPr lang="fr-FR"/>
              <a:t>Et pour laquelle, un des facteur pronostique important est l’envahissement ostéo-médullaire. D’ailleurs, pour estimer le pronostique de cette population de patient , il existe un index permettant que classer les patients en 3 groupes de patients (haut risques, risques intermédaires et faibles risques), il s’agit de l’index FLIPI-2 qui prend en compte entre autre l’envahissement de la moelle osseuse.</a:t>
            </a:r>
            <a:endParaRPr/>
          </a:p>
          <a:p>
            <a:pPr indent="0" lvl="0" marL="0" rtl="0" algn="l">
              <a:spcBef>
                <a:spcPts val="0"/>
              </a:spcBef>
              <a:spcAft>
                <a:spcPts val="0"/>
              </a:spcAft>
              <a:buNone/>
            </a:pPr>
            <a:r>
              <a:rPr lang="fr-FR"/>
              <a:t>Sur cette étude multicentrique réalisée sur plus de 4000 patients, en ce qui concerne le paramètre BMI, on voit que celui ci est corrélé à la survie des patients avec un petit p très faible.</a:t>
            </a:r>
            <a:endParaRPr/>
          </a:p>
        </p:txBody>
      </p:sp>
      <p:sp>
        <p:nvSpPr>
          <p:cNvPr id="143" name="Google Shape;143;p6:notes"/>
          <p:cNvSpPr txBox="1"/>
          <p:nvPr>
            <p:ph idx="12" type="sldNum"/>
          </p:nvPr>
        </p:nvSpPr>
        <p:spPr>
          <a:xfrm>
            <a:off x="3889109" y="9496437"/>
            <a:ext cx="2975240" cy="501640"/>
          </a:xfrm>
          <a:prstGeom prst="rect">
            <a:avLst/>
          </a:prstGeom>
          <a:noFill/>
          <a:ln>
            <a:noFill/>
          </a:ln>
        </p:spPr>
        <p:txBody>
          <a:bodyPr anchorCtr="0" anchor="b" bIns="48175" lIns="96350" spcFirstLastPara="1" rIns="96350" wrap="square" tIns="48175">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p7:notes"/>
          <p:cNvSpPr/>
          <p:nvPr>
            <p:ph idx="2" type="sldImg"/>
          </p:nvPr>
        </p:nvSpPr>
        <p:spPr>
          <a:xfrm>
            <a:off x="434975" y="1247775"/>
            <a:ext cx="5997575" cy="337502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1" name="Google Shape;151;p7:notes"/>
          <p:cNvSpPr txBox="1"/>
          <p:nvPr>
            <p:ph idx="1" type="body"/>
          </p:nvPr>
        </p:nvSpPr>
        <p:spPr>
          <a:xfrm>
            <a:off x="686594" y="4811575"/>
            <a:ext cx="5492750" cy="3936742"/>
          </a:xfrm>
          <a:prstGeom prst="rect">
            <a:avLst/>
          </a:prstGeom>
          <a:noFill/>
          <a:ln>
            <a:noFill/>
          </a:ln>
        </p:spPr>
        <p:txBody>
          <a:bodyPr anchorCtr="0" anchor="t" bIns="48175" lIns="96350" spcFirstLastPara="1" rIns="96350" wrap="square" tIns="48175">
            <a:noAutofit/>
          </a:bodyPr>
          <a:lstStyle/>
          <a:p>
            <a:pPr indent="0" lvl="0" marL="0" rtl="0" algn="l">
              <a:spcBef>
                <a:spcPts val="0"/>
              </a:spcBef>
              <a:spcAft>
                <a:spcPts val="0"/>
              </a:spcAft>
              <a:buNone/>
            </a:pPr>
            <a:r>
              <a:rPr lang="fr-FR"/>
              <a:t>Pour résumé nous avons donc étudié une population de patient atteinte de LF et nous nous sommes interessés à leur éventuelle atteinte ostéomédullaire qui classe directement les patients en stade IV de la maladie et dont le diagnostic est par ailleurs mit en défaut dans 13% des cas en TEP et 12% des cas à la BOM. C’est alors posé la question de comment améliorer en TEP, notre performance diagnostique initiale.</a:t>
            </a:r>
            <a:endParaRPr/>
          </a:p>
          <a:p>
            <a:pPr indent="0" lvl="0" marL="0" marR="0" rtl="0" algn="l">
              <a:lnSpc>
                <a:spcPct val="100000"/>
              </a:lnSpc>
              <a:spcBef>
                <a:spcPts val="0"/>
              </a:spcBef>
              <a:spcAft>
                <a:spcPts val="0"/>
              </a:spcAft>
              <a:buClr>
                <a:schemeClr val="dk1"/>
              </a:buClr>
              <a:buSzPts val="1200"/>
              <a:buFont typeface="Calibri"/>
              <a:buNone/>
            </a:pPr>
            <a:r>
              <a:rPr lang="fr-FR"/>
              <a:t>Il s’agirait de faire une analyse plus fine que la simple analyse visuelle qui ne rends compte de l’atteinte OM de façon grossière (gros hypermétabolisme focal = atteint), mais de de faire une </a:t>
            </a:r>
            <a:r>
              <a:rPr lang="fr-FR" sz="1200">
                <a:solidFill>
                  <a:schemeClr val="dk1"/>
                </a:solidFill>
                <a:latin typeface="Calibri"/>
                <a:ea typeface="Calibri"/>
                <a:cs typeface="Calibri"/>
                <a:sym typeface="Calibri"/>
              </a:rPr>
              <a:t>quantification de l’hétérogénéité tumorale au niveau ostéomédullaire. En effet, il est possible d’effectuer une analyse de texture dite locale, à l’échelle du voxel, permettant de réaliser une cartographie précise de la tumeur. </a:t>
            </a:r>
            <a:endParaRPr/>
          </a:p>
          <a:p>
            <a:pPr indent="0" lvl="0" marL="0" rtl="0" algn="l">
              <a:spcBef>
                <a:spcPts val="0"/>
              </a:spcBef>
              <a:spcAft>
                <a:spcPts val="0"/>
              </a:spcAft>
              <a:buNone/>
            </a:pPr>
            <a:r>
              <a:rPr lang="fr-FR"/>
              <a:t>Shématiquement, après avoir segmenter un volume d’intéret, on peut en extraire les paramètres de l’histogramme tel que la SUVmax, SUVmean, le Kurtosis etc… et en Rééchantillonant le volume d’interet en différents niveaux de gris on peut en extraire les paramètres de textures en faisant une analyse par zone (aussi appelés paramètres de 3</a:t>
            </a:r>
            <a:r>
              <a:rPr baseline="30000" lang="fr-FR"/>
              <a:t>e</a:t>
            </a:r>
            <a:r>
              <a:rPr lang="fr-FR"/>
              <a:t> ordre) et locale voxel à voxel dans différentes directions de l’espaces (paramètres de 2</a:t>
            </a:r>
            <a:r>
              <a:rPr baseline="30000" lang="fr-FR"/>
              <a:t>e</a:t>
            </a:r>
            <a:r>
              <a:rPr lang="fr-FR"/>
              <a:t> ordre) comme montré sur la figure en petit C,</a:t>
            </a:r>
            <a:endParaRPr/>
          </a:p>
        </p:txBody>
      </p:sp>
      <p:sp>
        <p:nvSpPr>
          <p:cNvPr id="152" name="Google Shape;152;p7:notes"/>
          <p:cNvSpPr txBox="1"/>
          <p:nvPr>
            <p:ph idx="12" type="sldNum"/>
          </p:nvPr>
        </p:nvSpPr>
        <p:spPr>
          <a:xfrm>
            <a:off x="3889109" y="9496437"/>
            <a:ext cx="2975240" cy="501640"/>
          </a:xfrm>
          <a:prstGeom prst="rect">
            <a:avLst/>
          </a:prstGeom>
          <a:noFill/>
          <a:ln>
            <a:noFill/>
          </a:ln>
        </p:spPr>
        <p:txBody>
          <a:bodyPr anchorCtr="0" anchor="b" bIns="48175" lIns="96350" spcFirstLastPara="1" rIns="96350" wrap="square" tIns="48175">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8:notes"/>
          <p:cNvSpPr/>
          <p:nvPr>
            <p:ph idx="2" type="sldImg"/>
          </p:nvPr>
        </p:nvSpPr>
        <p:spPr>
          <a:xfrm>
            <a:off x="434975" y="1247775"/>
            <a:ext cx="5997575" cy="337502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1" name="Google Shape;161;p8:notes"/>
          <p:cNvSpPr txBox="1"/>
          <p:nvPr>
            <p:ph idx="1" type="body"/>
          </p:nvPr>
        </p:nvSpPr>
        <p:spPr>
          <a:xfrm>
            <a:off x="686594" y="4811575"/>
            <a:ext cx="5492750" cy="3936742"/>
          </a:xfrm>
          <a:prstGeom prst="rect">
            <a:avLst/>
          </a:prstGeom>
          <a:noFill/>
          <a:ln>
            <a:noFill/>
          </a:ln>
        </p:spPr>
        <p:txBody>
          <a:bodyPr anchorCtr="0" anchor="t" bIns="48175" lIns="96350" spcFirstLastPara="1" rIns="96350" wrap="square" tIns="48175">
            <a:noAutofit/>
          </a:bodyPr>
          <a:lstStyle/>
          <a:p>
            <a:pPr indent="0" lvl="0" marL="0" rtl="0" algn="l">
              <a:spcBef>
                <a:spcPts val="0"/>
              </a:spcBef>
              <a:spcAft>
                <a:spcPts val="0"/>
              </a:spcAft>
              <a:buNone/>
            </a:pPr>
            <a:r>
              <a:rPr lang="fr-FR"/>
              <a:t>Maintenant je vais vous montrer la façon dont nous avons procédé.</a:t>
            </a:r>
            <a:endParaRPr/>
          </a:p>
        </p:txBody>
      </p:sp>
      <p:sp>
        <p:nvSpPr>
          <p:cNvPr id="162" name="Google Shape;162;p8:notes"/>
          <p:cNvSpPr txBox="1"/>
          <p:nvPr>
            <p:ph idx="12" type="sldNum"/>
          </p:nvPr>
        </p:nvSpPr>
        <p:spPr>
          <a:xfrm>
            <a:off x="3889109" y="9496437"/>
            <a:ext cx="2975240" cy="501640"/>
          </a:xfrm>
          <a:prstGeom prst="rect">
            <a:avLst/>
          </a:prstGeom>
          <a:noFill/>
          <a:ln>
            <a:noFill/>
          </a:ln>
        </p:spPr>
        <p:txBody>
          <a:bodyPr anchorCtr="0" anchor="b" bIns="48175" lIns="96350" spcFirstLastPara="1" rIns="96350" wrap="square" tIns="48175">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p9:notes"/>
          <p:cNvSpPr/>
          <p:nvPr>
            <p:ph idx="2" type="sldImg"/>
          </p:nvPr>
        </p:nvSpPr>
        <p:spPr>
          <a:xfrm>
            <a:off x="434975" y="1247775"/>
            <a:ext cx="5997575" cy="337502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7" name="Google Shape;177;p9:notes"/>
          <p:cNvSpPr txBox="1"/>
          <p:nvPr>
            <p:ph idx="1" type="body"/>
          </p:nvPr>
        </p:nvSpPr>
        <p:spPr>
          <a:xfrm>
            <a:off x="686594" y="4811575"/>
            <a:ext cx="5492750" cy="3936742"/>
          </a:xfrm>
          <a:prstGeom prst="rect">
            <a:avLst/>
          </a:prstGeom>
          <a:noFill/>
          <a:ln>
            <a:noFill/>
          </a:ln>
        </p:spPr>
        <p:txBody>
          <a:bodyPr anchorCtr="0" anchor="t" bIns="48175" lIns="96350" spcFirstLastPara="1" rIns="96350" wrap="square" tIns="48175">
            <a:noAutofit/>
          </a:bodyPr>
          <a:lstStyle/>
          <a:p>
            <a:pPr indent="0" lvl="0" marL="0" rtl="0" algn="l">
              <a:spcBef>
                <a:spcPts val="0"/>
              </a:spcBef>
              <a:spcAft>
                <a:spcPts val="0"/>
              </a:spcAft>
              <a:buNone/>
            </a:pPr>
            <a:r>
              <a:rPr lang="fr-FR"/>
              <a:t>Le cheminement que nous avons suivi comprend 5 étapes:</a:t>
            </a:r>
            <a:endParaRPr/>
          </a:p>
          <a:p>
            <a:pPr indent="0" lvl="0" marL="0" rtl="0" algn="l">
              <a:spcBef>
                <a:spcPts val="0"/>
              </a:spcBef>
              <a:spcAft>
                <a:spcPts val="0"/>
              </a:spcAft>
              <a:buNone/>
            </a:pPr>
            <a:r>
              <a:rPr lang="fr-FR"/>
              <a:t>1/ Préparation du patient (6h de jeun, 4MBq/kg, 60min de repos), acquisition et reconstruction des images TEP comme d’habitude. </a:t>
            </a:r>
            <a:endParaRPr/>
          </a:p>
          <a:p>
            <a:pPr indent="0" lvl="0" marL="0" rtl="0" algn="l">
              <a:spcBef>
                <a:spcPts val="0"/>
              </a:spcBef>
              <a:spcAft>
                <a:spcPts val="0"/>
              </a:spcAft>
              <a:buNone/>
            </a:pPr>
            <a:r>
              <a:rPr lang="fr-FR"/>
              <a:t>2/ Segmenter le volume d’interet: méthode semi-automatique ici car il a fallu exclure les prothèse de hanches manuellement afin d’éviter les biais de sur correction liés à la prothèse.</a:t>
            </a:r>
            <a:endParaRPr/>
          </a:p>
          <a:p>
            <a:pPr indent="0" lvl="0" marL="0" rtl="0" algn="l">
              <a:spcBef>
                <a:spcPts val="0"/>
              </a:spcBef>
              <a:spcAft>
                <a:spcPts val="0"/>
              </a:spcAft>
              <a:buNone/>
            </a:pPr>
            <a:r>
              <a:rPr lang="fr-FR"/>
              <a:t>3/ étape de prétraitement : rééchantillonage des valeurs au sein du volume d’interet, filtrage et normalisation.</a:t>
            </a:r>
            <a:endParaRPr/>
          </a:p>
          <a:p>
            <a:pPr indent="0" lvl="0" marL="0" rtl="0" algn="l">
              <a:spcBef>
                <a:spcPts val="0"/>
              </a:spcBef>
              <a:spcAft>
                <a:spcPts val="0"/>
              </a:spcAft>
              <a:buNone/>
            </a:pPr>
            <a:r>
              <a:rPr lang="fr-FR"/>
              <a:t>4/ Discrétisation absolu des niveaux de gris car plus reproductible.</a:t>
            </a:r>
            <a:endParaRPr/>
          </a:p>
          <a:p>
            <a:pPr indent="0" lvl="0" marL="0" rtl="0" algn="l">
              <a:spcBef>
                <a:spcPts val="0"/>
              </a:spcBef>
              <a:spcAft>
                <a:spcPts val="0"/>
              </a:spcAft>
              <a:buNone/>
            </a:pPr>
            <a:r>
              <a:rPr lang="fr-FR"/>
              <a:t>5/ Définition des paramètres d’interet : conventionnel, d’histogramme et de texture.</a:t>
            </a:r>
            <a:endParaRPr/>
          </a:p>
          <a:p>
            <a:pPr indent="0" lvl="0" marL="0" rtl="0" algn="l">
              <a:spcBef>
                <a:spcPts val="0"/>
              </a:spcBef>
              <a:spcAft>
                <a:spcPts val="0"/>
              </a:spcAft>
              <a:buNone/>
            </a:pPr>
            <a:r>
              <a:rPr lang="fr-FR"/>
              <a:t>6/ Analyse statistique : machine learning supervised (LASSO)</a:t>
            </a:r>
            <a:endParaRPr/>
          </a:p>
        </p:txBody>
      </p:sp>
      <p:sp>
        <p:nvSpPr>
          <p:cNvPr id="178" name="Google Shape;178;p9:notes"/>
          <p:cNvSpPr txBox="1"/>
          <p:nvPr>
            <p:ph idx="12" type="sldNum"/>
          </p:nvPr>
        </p:nvSpPr>
        <p:spPr>
          <a:xfrm>
            <a:off x="3889109" y="9496437"/>
            <a:ext cx="2975240" cy="501640"/>
          </a:xfrm>
          <a:prstGeom prst="rect">
            <a:avLst/>
          </a:prstGeom>
          <a:noFill/>
          <a:ln>
            <a:noFill/>
          </a:ln>
        </p:spPr>
        <p:txBody>
          <a:bodyPr anchorCtr="0" anchor="b" bIns="48175" lIns="96350" spcFirstLastPara="1" rIns="96350" wrap="square" tIns="48175">
            <a:noAutofit/>
          </a:body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e de titre" showMasterSp="0" type="title">
  <p:cSld name="TITLE">
    <p:spTree>
      <p:nvGrpSpPr>
        <p:cNvPr id="16" name="Shape 16"/>
        <p:cNvGrpSpPr/>
        <p:nvPr/>
      </p:nvGrpSpPr>
      <p:grpSpPr>
        <a:xfrm>
          <a:off x="0" y="0"/>
          <a:ext cx="0" cy="0"/>
          <a:chOff x="0" y="0"/>
          <a:chExt cx="0" cy="0"/>
        </a:xfrm>
      </p:grpSpPr>
      <p:sp>
        <p:nvSpPr>
          <p:cNvPr id="17" name="Google Shape;17;p2"/>
          <p:cNvSpPr txBox="1"/>
          <p:nvPr>
            <p:ph type="ctrTitle"/>
          </p:nvPr>
        </p:nvSpPr>
        <p:spPr>
          <a:xfrm>
            <a:off x="457200" y="4960137"/>
            <a:ext cx="7772400" cy="1463040"/>
          </a:xfrm>
          <a:prstGeom prst="rect">
            <a:avLst/>
          </a:prstGeom>
          <a:noFill/>
          <a:ln>
            <a:noFill/>
          </a:ln>
        </p:spPr>
        <p:txBody>
          <a:bodyPr anchorCtr="0" anchor="ctr" bIns="45700" lIns="91425" spcFirstLastPara="1" rIns="91425" wrap="square" tIns="45700">
            <a:normAutofit/>
          </a:bodyPr>
          <a:lstStyle>
            <a:lvl1pPr lvl="0" algn="r">
              <a:lnSpc>
                <a:spcPct val="80000"/>
              </a:lnSpc>
              <a:spcBef>
                <a:spcPts val="0"/>
              </a:spcBef>
              <a:spcAft>
                <a:spcPts val="0"/>
              </a:spcAft>
              <a:buClr>
                <a:srgbClr val="0C0C0C"/>
              </a:buClr>
              <a:buSzPts val="5000"/>
              <a:buFont typeface="Twentieth Century"/>
              <a:buNone/>
              <a:defRPr sz="5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 name="Google Shape;18;p2"/>
          <p:cNvSpPr txBox="1"/>
          <p:nvPr>
            <p:ph idx="1" type="subTitle"/>
          </p:nvPr>
        </p:nvSpPr>
        <p:spPr>
          <a:xfrm>
            <a:off x="8610600" y="4960137"/>
            <a:ext cx="3200400" cy="1463040"/>
          </a:xfrm>
          <a:prstGeom prst="rect">
            <a:avLst/>
          </a:prstGeom>
          <a:noFill/>
          <a:ln>
            <a:noFill/>
          </a:ln>
        </p:spPr>
        <p:txBody>
          <a:bodyPr anchorCtr="0" anchor="ctr" bIns="45700" lIns="91425" spcFirstLastPara="1" rIns="91425" wrap="square" tIns="45700">
            <a:normAutofit/>
          </a:bodyPr>
          <a:lstStyle>
            <a:lvl1pPr lvl="0" algn="l">
              <a:lnSpc>
                <a:spcPct val="100000"/>
              </a:lnSpc>
              <a:spcBef>
                <a:spcPts val="0"/>
              </a:spcBef>
              <a:spcAft>
                <a:spcPts val="0"/>
              </a:spcAft>
              <a:buSzPts val="1800"/>
              <a:buNone/>
              <a:defRPr sz="1800">
                <a:solidFill>
                  <a:srgbClr val="0C0C0C"/>
                </a:solidFill>
              </a:defRPr>
            </a:lvl1pPr>
            <a:lvl2pPr lvl="1" algn="ctr">
              <a:lnSpc>
                <a:spcPct val="90000"/>
              </a:lnSpc>
              <a:spcBef>
                <a:spcPts val="200"/>
              </a:spcBef>
              <a:spcAft>
                <a:spcPts val="0"/>
              </a:spcAft>
              <a:buSzPts val="1800"/>
              <a:buNone/>
              <a:defRPr sz="1800"/>
            </a:lvl2pPr>
            <a:lvl3pPr lvl="2" algn="ctr">
              <a:lnSpc>
                <a:spcPct val="90000"/>
              </a:lnSpc>
              <a:spcBef>
                <a:spcPts val="400"/>
              </a:spcBef>
              <a:spcAft>
                <a:spcPts val="0"/>
              </a:spcAft>
              <a:buSzPts val="1800"/>
              <a:buNone/>
              <a:defRPr sz="1800"/>
            </a:lvl3pPr>
            <a:lvl4pPr lvl="3" algn="ctr">
              <a:lnSpc>
                <a:spcPct val="90000"/>
              </a:lnSpc>
              <a:spcBef>
                <a:spcPts val="400"/>
              </a:spcBef>
              <a:spcAft>
                <a:spcPts val="0"/>
              </a:spcAft>
              <a:buSzPts val="1800"/>
              <a:buNone/>
              <a:defRPr sz="1800"/>
            </a:lvl4pPr>
            <a:lvl5pPr lvl="4" algn="ctr">
              <a:lnSpc>
                <a:spcPct val="90000"/>
              </a:lnSpc>
              <a:spcBef>
                <a:spcPts val="400"/>
              </a:spcBef>
              <a:spcAft>
                <a:spcPts val="0"/>
              </a:spcAft>
              <a:buSzPts val="1800"/>
              <a:buNone/>
              <a:defRPr sz="1800"/>
            </a:lvl5pPr>
            <a:lvl6pPr lvl="5" algn="ctr">
              <a:lnSpc>
                <a:spcPct val="90000"/>
              </a:lnSpc>
              <a:spcBef>
                <a:spcPts val="400"/>
              </a:spcBef>
              <a:spcAft>
                <a:spcPts val="0"/>
              </a:spcAft>
              <a:buSzPts val="1800"/>
              <a:buNone/>
              <a:defRPr sz="1800"/>
            </a:lvl6pPr>
            <a:lvl7pPr lvl="6" algn="ctr">
              <a:lnSpc>
                <a:spcPct val="90000"/>
              </a:lnSpc>
              <a:spcBef>
                <a:spcPts val="400"/>
              </a:spcBef>
              <a:spcAft>
                <a:spcPts val="0"/>
              </a:spcAft>
              <a:buSzPts val="1800"/>
              <a:buNone/>
              <a:defRPr sz="1800"/>
            </a:lvl7pPr>
            <a:lvl8pPr lvl="7" algn="ctr">
              <a:lnSpc>
                <a:spcPct val="90000"/>
              </a:lnSpc>
              <a:spcBef>
                <a:spcPts val="400"/>
              </a:spcBef>
              <a:spcAft>
                <a:spcPts val="0"/>
              </a:spcAft>
              <a:buSzPts val="1800"/>
              <a:buNone/>
              <a:defRPr sz="1800"/>
            </a:lvl8pPr>
            <a:lvl9pPr lvl="8" algn="ctr">
              <a:lnSpc>
                <a:spcPct val="90000"/>
              </a:lnSpc>
              <a:spcBef>
                <a:spcPts val="400"/>
              </a:spcBef>
              <a:spcAft>
                <a:spcPts val="400"/>
              </a:spcAft>
              <a:buSzPts val="1800"/>
              <a:buNone/>
              <a:defRPr sz="1800"/>
            </a:lvl9pPr>
          </a:lstStyle>
          <a:p/>
        </p:txBody>
      </p:sp>
      <p:sp>
        <p:nvSpPr>
          <p:cNvPr id="19" name="Google Shape;19;p2"/>
          <p:cNvSpPr txBox="1"/>
          <p:nvPr>
            <p:ph idx="10" type="dt"/>
          </p:nvPr>
        </p:nvSpPr>
        <p:spPr>
          <a:xfrm>
            <a:off x="1024129" y="6470704"/>
            <a:ext cx="2154143" cy="27432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2"/>
          <p:cNvSpPr txBox="1"/>
          <p:nvPr>
            <p:ph idx="11" type="ftr"/>
          </p:nvPr>
        </p:nvSpPr>
        <p:spPr>
          <a:xfrm>
            <a:off x="4842932" y="6470704"/>
            <a:ext cx="5901459" cy="27432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2"/>
          <p:cNvSpPr txBox="1"/>
          <p:nvPr>
            <p:ph idx="12" type="sldNum"/>
          </p:nvPr>
        </p:nvSpPr>
        <p:spPr>
          <a:xfrm>
            <a:off x="10837333" y="6470704"/>
            <a:ext cx="973667" cy="274320"/>
          </a:xfrm>
          <a:prstGeom prst="rect">
            <a:avLst/>
          </a:prstGeom>
          <a:noFill/>
          <a:ln>
            <a:noFill/>
          </a:ln>
        </p:spPr>
        <p:txBody>
          <a:bodyPr anchorCtr="0" anchor="ctr" bIns="45700" lIns="91425" spcFirstLastPara="1" rIns="91425" wrap="square" tIns="45700">
            <a:noAutofit/>
          </a:bodyPr>
          <a:lstStyle>
            <a:lvl1pPr indent="0" lvl="0" marL="0" algn="l">
              <a:spcBef>
                <a:spcPts val="0"/>
              </a:spcBef>
              <a:buNone/>
              <a:defRPr/>
            </a:lvl1pPr>
            <a:lvl2pPr indent="0" lvl="1" marL="0" algn="l">
              <a:spcBef>
                <a:spcPts val="0"/>
              </a:spcBef>
              <a:buNone/>
              <a:defRPr/>
            </a:lvl2pPr>
            <a:lvl3pPr indent="0" lvl="2" marL="0" algn="l">
              <a:spcBef>
                <a:spcPts val="0"/>
              </a:spcBef>
              <a:buNone/>
              <a:defRPr/>
            </a:lvl3pPr>
            <a:lvl4pPr indent="0" lvl="3" marL="0" algn="l">
              <a:spcBef>
                <a:spcPts val="0"/>
              </a:spcBef>
              <a:buNone/>
              <a:defRPr/>
            </a:lvl4pPr>
            <a:lvl5pPr indent="0" lvl="4" marL="0" algn="l">
              <a:spcBef>
                <a:spcPts val="0"/>
              </a:spcBef>
              <a:buNone/>
              <a:defRPr/>
            </a:lvl5pPr>
            <a:lvl6pPr indent="0" lvl="5" marL="0" algn="l">
              <a:spcBef>
                <a:spcPts val="0"/>
              </a:spcBef>
              <a:buNone/>
              <a:defRPr/>
            </a:lvl6pPr>
            <a:lvl7pPr indent="0" lvl="6" marL="0" algn="l">
              <a:spcBef>
                <a:spcPts val="0"/>
              </a:spcBef>
              <a:buNone/>
              <a:defRPr/>
            </a:lvl7pPr>
            <a:lvl8pPr indent="0" lvl="7" marL="0" algn="l">
              <a:spcBef>
                <a:spcPts val="0"/>
              </a:spcBef>
              <a:buNone/>
              <a:defRPr/>
            </a:lvl8pPr>
            <a:lvl9pPr indent="0" lvl="8" marL="0" algn="l">
              <a:spcBef>
                <a:spcPts val="0"/>
              </a:spcBef>
              <a:buNone/>
              <a:defRPr/>
            </a:lvl9pPr>
          </a:lstStyle>
          <a:p>
            <a:pPr indent="0" lvl="0" marL="0" rtl="0" algn="l">
              <a:spcBef>
                <a:spcPts val="0"/>
              </a:spcBef>
              <a:spcAft>
                <a:spcPts val="0"/>
              </a:spcAft>
              <a:buNone/>
            </a:pPr>
            <a:fld id="{00000000-1234-1234-1234-123412341234}" type="slidenum">
              <a:rPr lang="fr-FR"/>
              <a:t>‹#›</a:t>
            </a:fld>
            <a:endParaRPr/>
          </a:p>
        </p:txBody>
      </p:sp>
      <p:sp>
        <p:nvSpPr>
          <p:cNvPr id="22" name="Google Shape;22;p2"/>
          <p:cNvSpPr/>
          <p:nvPr/>
        </p:nvSpPr>
        <p:spPr>
          <a:xfrm>
            <a:off x="0" y="0"/>
            <a:ext cx="12192000" cy="4572001"/>
          </a:xfrm>
          <a:prstGeom prst="rect">
            <a:avLst/>
          </a:prstGeom>
          <a:blipFill rotWithShape="1">
            <a:blip r:embed="rId2">
              <a:alphaModFix/>
            </a:blip>
            <a:tile algn="tl" flip="none" tx="-393700" sx="35000" ty="-82550" sy="35000"/>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3" name="Google Shape;23;p2"/>
          <p:cNvCxnSpPr/>
          <p:nvPr/>
        </p:nvCxnSpPr>
        <p:spPr>
          <a:xfrm rot="10800000">
            <a:off x="8386842" y="5264106"/>
            <a:ext cx="0" cy="914400"/>
          </a:xfrm>
          <a:prstGeom prst="straightConnector1">
            <a:avLst/>
          </a:prstGeom>
          <a:noFill/>
          <a:ln cap="flat" cmpd="sng" w="19050">
            <a:solidFill>
              <a:schemeClr val="accent2"/>
            </a:solidFill>
            <a:prstDash val="solid"/>
            <a:round/>
            <a:headEnd len="sm" w="sm" type="none"/>
            <a:tailEnd len="sm" w="sm" type="none"/>
          </a:ln>
        </p:spPr>
      </p:cxn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texte vertical" type="vertTx">
  <p:cSld name="VERTICAL_TEXT">
    <p:spTree>
      <p:nvGrpSpPr>
        <p:cNvPr id="78" name="Shape 78"/>
        <p:cNvGrpSpPr/>
        <p:nvPr/>
      </p:nvGrpSpPr>
      <p:grpSpPr>
        <a:xfrm>
          <a:off x="0" y="0"/>
          <a:ext cx="0" cy="0"/>
          <a:chOff x="0" y="0"/>
          <a:chExt cx="0" cy="0"/>
        </a:xfrm>
      </p:grpSpPr>
      <p:sp>
        <p:nvSpPr>
          <p:cNvPr id="79" name="Google Shape;79;p11"/>
          <p:cNvSpPr txBox="1"/>
          <p:nvPr>
            <p:ph type="title"/>
          </p:nvPr>
        </p:nvSpPr>
        <p:spPr>
          <a:xfrm>
            <a:off x="1024128" y="585216"/>
            <a:ext cx="9720072" cy="1499616"/>
          </a:xfrm>
          <a:prstGeom prst="rect">
            <a:avLst/>
          </a:prstGeom>
          <a:noFill/>
          <a:ln>
            <a:noFill/>
          </a:ln>
        </p:spPr>
        <p:txBody>
          <a:bodyPr anchorCtr="0" anchor="ctr" bIns="45700" lIns="91425" spcFirstLastPara="1" rIns="91425" wrap="square" tIns="45700">
            <a:normAutofit/>
          </a:bodyPr>
          <a:lstStyle>
            <a:lvl1pPr lvl="0" algn="l">
              <a:lnSpc>
                <a:spcPct val="80000"/>
              </a:lnSpc>
              <a:spcBef>
                <a:spcPts val="0"/>
              </a:spcBef>
              <a:spcAft>
                <a:spcPts val="0"/>
              </a:spcAft>
              <a:buClr>
                <a:srgbClr val="0C0C0C"/>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11"/>
          <p:cNvSpPr txBox="1"/>
          <p:nvPr>
            <p:ph idx="1" type="body"/>
          </p:nvPr>
        </p:nvSpPr>
        <p:spPr>
          <a:xfrm rot="5400000">
            <a:off x="3872484" y="-562356"/>
            <a:ext cx="4023360" cy="9720073"/>
          </a:xfrm>
          <a:prstGeom prst="rect">
            <a:avLst/>
          </a:prstGeom>
          <a:noFill/>
          <a:ln>
            <a:noFill/>
          </a:ln>
        </p:spPr>
        <p:txBody>
          <a:bodyPr anchorCtr="0" anchor="t" bIns="45700" lIns="45700" spcFirstLastPara="1" rIns="45700" wrap="square" tIns="45700">
            <a:normAutofit/>
          </a:bodyPr>
          <a:lstStyle>
            <a:lvl1pPr indent="-342900" lvl="0" marL="457200" algn="l">
              <a:lnSpc>
                <a:spcPct val="90000"/>
              </a:lnSpc>
              <a:spcBef>
                <a:spcPts val="1200"/>
              </a:spcBef>
              <a:spcAft>
                <a:spcPts val="0"/>
              </a:spcAft>
              <a:buSzPts val="1800"/>
              <a:buChar char=" "/>
              <a:defRPr/>
            </a:lvl1pPr>
            <a:lvl2pPr indent="-342900" lvl="1" marL="914400" algn="l">
              <a:lnSpc>
                <a:spcPct val="90000"/>
              </a:lnSpc>
              <a:spcBef>
                <a:spcPts val="200"/>
              </a:spcBef>
              <a:spcAft>
                <a:spcPts val="0"/>
              </a:spcAft>
              <a:buSzPts val="1800"/>
              <a:buChar char="🢝"/>
              <a:defRPr/>
            </a:lvl2pPr>
            <a:lvl3pPr indent="-342900" lvl="2" marL="1371600" algn="l">
              <a:lnSpc>
                <a:spcPct val="90000"/>
              </a:lnSpc>
              <a:spcBef>
                <a:spcPts val="400"/>
              </a:spcBef>
              <a:spcAft>
                <a:spcPts val="0"/>
              </a:spcAft>
              <a:buSzPts val="1800"/>
              <a:buChar char="🢝"/>
              <a:defRPr/>
            </a:lvl3pPr>
            <a:lvl4pPr indent="-342900" lvl="3" marL="1828800" algn="l">
              <a:lnSpc>
                <a:spcPct val="90000"/>
              </a:lnSpc>
              <a:spcBef>
                <a:spcPts val="400"/>
              </a:spcBef>
              <a:spcAft>
                <a:spcPts val="0"/>
              </a:spcAft>
              <a:buSzPts val="1800"/>
              <a:buChar char="🢝"/>
              <a:defRPr/>
            </a:lvl4pPr>
            <a:lvl5pPr indent="-342900" lvl="4" marL="2286000" algn="l">
              <a:lnSpc>
                <a:spcPct val="90000"/>
              </a:lnSpc>
              <a:spcBef>
                <a:spcPts val="400"/>
              </a:spcBef>
              <a:spcAft>
                <a:spcPts val="0"/>
              </a:spcAft>
              <a:buSzPts val="1800"/>
              <a:buChar char="🢝"/>
              <a:defRPr/>
            </a:lvl5pPr>
            <a:lvl6pPr indent="-342900" lvl="5" marL="2743200" algn="l">
              <a:lnSpc>
                <a:spcPct val="90000"/>
              </a:lnSpc>
              <a:spcBef>
                <a:spcPts val="400"/>
              </a:spcBef>
              <a:spcAft>
                <a:spcPts val="0"/>
              </a:spcAft>
              <a:buSzPts val="1800"/>
              <a:buChar char="🢝"/>
              <a:defRPr/>
            </a:lvl6pPr>
            <a:lvl7pPr indent="-342900" lvl="6" marL="3200400" algn="l">
              <a:lnSpc>
                <a:spcPct val="90000"/>
              </a:lnSpc>
              <a:spcBef>
                <a:spcPts val="400"/>
              </a:spcBef>
              <a:spcAft>
                <a:spcPts val="0"/>
              </a:spcAft>
              <a:buSzPts val="1800"/>
              <a:buChar char="🢝"/>
              <a:defRPr/>
            </a:lvl7pPr>
            <a:lvl8pPr indent="-342900" lvl="7" marL="3657600" algn="l">
              <a:lnSpc>
                <a:spcPct val="90000"/>
              </a:lnSpc>
              <a:spcBef>
                <a:spcPts val="400"/>
              </a:spcBef>
              <a:spcAft>
                <a:spcPts val="0"/>
              </a:spcAft>
              <a:buSzPts val="1800"/>
              <a:buChar char="🢝"/>
              <a:defRPr/>
            </a:lvl8pPr>
            <a:lvl9pPr indent="-342900" lvl="8" marL="4114800" algn="l">
              <a:lnSpc>
                <a:spcPct val="90000"/>
              </a:lnSpc>
              <a:spcBef>
                <a:spcPts val="400"/>
              </a:spcBef>
              <a:spcAft>
                <a:spcPts val="400"/>
              </a:spcAft>
              <a:buSzPts val="1800"/>
              <a:buChar char="🢝"/>
              <a:defRPr/>
            </a:lvl9pPr>
          </a:lstStyle>
          <a:p/>
        </p:txBody>
      </p:sp>
      <p:sp>
        <p:nvSpPr>
          <p:cNvPr id="81" name="Google Shape;81;p11"/>
          <p:cNvSpPr txBox="1"/>
          <p:nvPr>
            <p:ph idx="10" type="dt"/>
          </p:nvPr>
        </p:nvSpPr>
        <p:spPr>
          <a:xfrm>
            <a:off x="1024129" y="6470704"/>
            <a:ext cx="2154143" cy="27432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11"/>
          <p:cNvSpPr txBox="1"/>
          <p:nvPr>
            <p:ph idx="11" type="ftr"/>
          </p:nvPr>
        </p:nvSpPr>
        <p:spPr>
          <a:xfrm>
            <a:off x="4842932" y="6470704"/>
            <a:ext cx="5901459" cy="27432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11"/>
          <p:cNvSpPr txBox="1"/>
          <p:nvPr>
            <p:ph idx="12" type="sldNum"/>
          </p:nvPr>
        </p:nvSpPr>
        <p:spPr>
          <a:xfrm>
            <a:off x="10837333" y="6470704"/>
            <a:ext cx="973667" cy="274320"/>
          </a:xfrm>
          <a:prstGeom prst="rect">
            <a:avLst/>
          </a:prstGeom>
          <a:noFill/>
          <a:ln>
            <a:noFill/>
          </a:ln>
        </p:spPr>
        <p:txBody>
          <a:bodyPr anchorCtr="0" anchor="ctr" bIns="45700" lIns="91425" spcFirstLastPara="1" rIns="91425" wrap="square" tIns="45700">
            <a:noAutofit/>
          </a:bodyPr>
          <a:lstStyle>
            <a:lvl1pPr indent="0" lvl="0" marL="0" algn="l">
              <a:spcBef>
                <a:spcPts val="0"/>
              </a:spcBef>
              <a:buNone/>
              <a:defRPr/>
            </a:lvl1pPr>
            <a:lvl2pPr indent="0" lvl="1" marL="0" algn="l">
              <a:spcBef>
                <a:spcPts val="0"/>
              </a:spcBef>
              <a:buNone/>
              <a:defRPr/>
            </a:lvl2pPr>
            <a:lvl3pPr indent="0" lvl="2" marL="0" algn="l">
              <a:spcBef>
                <a:spcPts val="0"/>
              </a:spcBef>
              <a:buNone/>
              <a:defRPr/>
            </a:lvl3pPr>
            <a:lvl4pPr indent="0" lvl="3" marL="0" algn="l">
              <a:spcBef>
                <a:spcPts val="0"/>
              </a:spcBef>
              <a:buNone/>
              <a:defRPr/>
            </a:lvl4pPr>
            <a:lvl5pPr indent="0" lvl="4" marL="0" algn="l">
              <a:spcBef>
                <a:spcPts val="0"/>
              </a:spcBef>
              <a:buNone/>
              <a:defRPr/>
            </a:lvl5pPr>
            <a:lvl6pPr indent="0" lvl="5" marL="0" algn="l">
              <a:spcBef>
                <a:spcPts val="0"/>
              </a:spcBef>
              <a:buNone/>
              <a:defRPr/>
            </a:lvl6pPr>
            <a:lvl7pPr indent="0" lvl="6" marL="0" algn="l">
              <a:spcBef>
                <a:spcPts val="0"/>
              </a:spcBef>
              <a:buNone/>
              <a:defRPr/>
            </a:lvl7pPr>
            <a:lvl8pPr indent="0" lvl="7" marL="0" algn="l">
              <a:spcBef>
                <a:spcPts val="0"/>
              </a:spcBef>
              <a:buNone/>
              <a:defRPr/>
            </a:lvl8pPr>
            <a:lvl9pPr indent="0" lvl="8" marL="0" algn="l">
              <a:spcBef>
                <a:spcPts val="0"/>
              </a:spcBef>
              <a:buNone/>
              <a:defRPr/>
            </a:lvl9pPr>
          </a:lstStyle>
          <a:p>
            <a:pPr indent="0" lvl="0" marL="0" rtl="0" algn="l">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vertical et texte" showMasterSp="0" type="vertTitleAndTx">
  <p:cSld name="VERTICAL_TITLE_AND_VERTICAL_TEXT">
    <p:spTree>
      <p:nvGrpSpPr>
        <p:cNvPr id="84" name="Shape 84"/>
        <p:cNvGrpSpPr/>
        <p:nvPr/>
      </p:nvGrpSpPr>
      <p:grpSpPr>
        <a:xfrm>
          <a:off x="0" y="0"/>
          <a:ext cx="0" cy="0"/>
          <a:chOff x="0" y="0"/>
          <a:chExt cx="0" cy="0"/>
        </a:xfrm>
      </p:grpSpPr>
      <p:sp>
        <p:nvSpPr>
          <p:cNvPr id="85" name="Google Shape;85;p12"/>
          <p:cNvSpPr txBox="1"/>
          <p:nvPr>
            <p:ph type="title"/>
          </p:nvPr>
        </p:nvSpPr>
        <p:spPr>
          <a:xfrm rot="5400000">
            <a:off x="7334251" y="2152650"/>
            <a:ext cx="5410200" cy="2628900"/>
          </a:xfrm>
          <a:prstGeom prst="rect">
            <a:avLst/>
          </a:prstGeom>
          <a:noFill/>
          <a:ln>
            <a:noFill/>
          </a:ln>
        </p:spPr>
        <p:txBody>
          <a:bodyPr anchorCtr="0" anchor="ctr" bIns="91425" lIns="45700" spcFirstLastPara="1" rIns="45700" wrap="square" tIns="91425">
            <a:normAutofit/>
          </a:bodyPr>
          <a:lstStyle>
            <a:lvl1pPr lvl="0" algn="l">
              <a:lnSpc>
                <a:spcPct val="80000"/>
              </a:lnSpc>
              <a:spcBef>
                <a:spcPts val="0"/>
              </a:spcBef>
              <a:spcAft>
                <a:spcPts val="0"/>
              </a:spcAft>
              <a:buClr>
                <a:srgbClr val="0C0C0C"/>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6" name="Google Shape;86;p12"/>
          <p:cNvSpPr txBox="1"/>
          <p:nvPr>
            <p:ph idx="1" type="body"/>
          </p:nvPr>
        </p:nvSpPr>
        <p:spPr>
          <a:xfrm rot="5400000">
            <a:off x="2076451" y="-323850"/>
            <a:ext cx="5410200" cy="7581900"/>
          </a:xfrm>
          <a:prstGeom prst="rect">
            <a:avLst/>
          </a:prstGeom>
          <a:noFill/>
          <a:ln>
            <a:noFill/>
          </a:ln>
        </p:spPr>
        <p:txBody>
          <a:bodyPr anchorCtr="0" anchor="t" bIns="45700" lIns="45700" spcFirstLastPara="1" rIns="45700" wrap="square" tIns="45700">
            <a:normAutofit/>
          </a:bodyPr>
          <a:lstStyle>
            <a:lvl1pPr indent="-342900" lvl="0" marL="457200" algn="l">
              <a:lnSpc>
                <a:spcPct val="90000"/>
              </a:lnSpc>
              <a:spcBef>
                <a:spcPts val="1200"/>
              </a:spcBef>
              <a:spcAft>
                <a:spcPts val="0"/>
              </a:spcAft>
              <a:buSzPts val="1800"/>
              <a:buChar char=" "/>
              <a:defRPr/>
            </a:lvl1pPr>
            <a:lvl2pPr indent="-342900" lvl="1" marL="914400" algn="l">
              <a:lnSpc>
                <a:spcPct val="90000"/>
              </a:lnSpc>
              <a:spcBef>
                <a:spcPts val="200"/>
              </a:spcBef>
              <a:spcAft>
                <a:spcPts val="0"/>
              </a:spcAft>
              <a:buSzPts val="1800"/>
              <a:buChar char="🢝"/>
              <a:defRPr/>
            </a:lvl2pPr>
            <a:lvl3pPr indent="-342900" lvl="2" marL="1371600" algn="l">
              <a:lnSpc>
                <a:spcPct val="90000"/>
              </a:lnSpc>
              <a:spcBef>
                <a:spcPts val="400"/>
              </a:spcBef>
              <a:spcAft>
                <a:spcPts val="0"/>
              </a:spcAft>
              <a:buSzPts val="1800"/>
              <a:buChar char="🢝"/>
              <a:defRPr/>
            </a:lvl3pPr>
            <a:lvl4pPr indent="-342900" lvl="3" marL="1828800" algn="l">
              <a:lnSpc>
                <a:spcPct val="90000"/>
              </a:lnSpc>
              <a:spcBef>
                <a:spcPts val="400"/>
              </a:spcBef>
              <a:spcAft>
                <a:spcPts val="0"/>
              </a:spcAft>
              <a:buSzPts val="1800"/>
              <a:buChar char="🢝"/>
              <a:defRPr/>
            </a:lvl4pPr>
            <a:lvl5pPr indent="-342900" lvl="4" marL="2286000" algn="l">
              <a:lnSpc>
                <a:spcPct val="90000"/>
              </a:lnSpc>
              <a:spcBef>
                <a:spcPts val="400"/>
              </a:spcBef>
              <a:spcAft>
                <a:spcPts val="0"/>
              </a:spcAft>
              <a:buSzPts val="1800"/>
              <a:buChar char="🢝"/>
              <a:defRPr/>
            </a:lvl5pPr>
            <a:lvl6pPr indent="-342900" lvl="5" marL="2743200" algn="l">
              <a:lnSpc>
                <a:spcPct val="90000"/>
              </a:lnSpc>
              <a:spcBef>
                <a:spcPts val="400"/>
              </a:spcBef>
              <a:spcAft>
                <a:spcPts val="0"/>
              </a:spcAft>
              <a:buSzPts val="1800"/>
              <a:buChar char="🢝"/>
              <a:defRPr/>
            </a:lvl6pPr>
            <a:lvl7pPr indent="-342900" lvl="6" marL="3200400" algn="l">
              <a:lnSpc>
                <a:spcPct val="90000"/>
              </a:lnSpc>
              <a:spcBef>
                <a:spcPts val="400"/>
              </a:spcBef>
              <a:spcAft>
                <a:spcPts val="0"/>
              </a:spcAft>
              <a:buSzPts val="1800"/>
              <a:buChar char="🢝"/>
              <a:defRPr/>
            </a:lvl7pPr>
            <a:lvl8pPr indent="-342900" lvl="7" marL="3657600" algn="l">
              <a:lnSpc>
                <a:spcPct val="90000"/>
              </a:lnSpc>
              <a:spcBef>
                <a:spcPts val="400"/>
              </a:spcBef>
              <a:spcAft>
                <a:spcPts val="0"/>
              </a:spcAft>
              <a:buSzPts val="1800"/>
              <a:buChar char="🢝"/>
              <a:defRPr/>
            </a:lvl8pPr>
            <a:lvl9pPr indent="-342900" lvl="8" marL="4114800" algn="l">
              <a:lnSpc>
                <a:spcPct val="90000"/>
              </a:lnSpc>
              <a:spcBef>
                <a:spcPts val="400"/>
              </a:spcBef>
              <a:spcAft>
                <a:spcPts val="400"/>
              </a:spcAft>
              <a:buSzPts val="1800"/>
              <a:buChar char="🢝"/>
              <a:defRPr/>
            </a:lvl9pPr>
          </a:lstStyle>
          <a:p/>
        </p:txBody>
      </p:sp>
      <p:sp>
        <p:nvSpPr>
          <p:cNvPr id="87" name="Google Shape;87;p12"/>
          <p:cNvSpPr txBox="1"/>
          <p:nvPr>
            <p:ph idx="10" type="dt"/>
          </p:nvPr>
        </p:nvSpPr>
        <p:spPr>
          <a:xfrm>
            <a:off x="1024129" y="6470704"/>
            <a:ext cx="2154143" cy="27432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8" name="Google Shape;88;p12"/>
          <p:cNvSpPr txBox="1"/>
          <p:nvPr>
            <p:ph idx="11" type="ftr"/>
          </p:nvPr>
        </p:nvSpPr>
        <p:spPr>
          <a:xfrm>
            <a:off x="4842932" y="6470704"/>
            <a:ext cx="5901459" cy="27432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9" name="Google Shape;89;p12"/>
          <p:cNvSpPr txBox="1"/>
          <p:nvPr>
            <p:ph idx="12" type="sldNum"/>
          </p:nvPr>
        </p:nvSpPr>
        <p:spPr>
          <a:xfrm>
            <a:off x="10837333" y="6470704"/>
            <a:ext cx="973667" cy="274320"/>
          </a:xfrm>
          <a:prstGeom prst="rect">
            <a:avLst/>
          </a:prstGeom>
          <a:noFill/>
          <a:ln>
            <a:noFill/>
          </a:ln>
        </p:spPr>
        <p:txBody>
          <a:bodyPr anchorCtr="0" anchor="ctr" bIns="45700" lIns="91425" spcFirstLastPara="1" rIns="91425" wrap="square" tIns="45700">
            <a:noAutofit/>
          </a:bodyPr>
          <a:lstStyle>
            <a:lvl1pPr indent="0" lvl="0" marL="0" algn="l">
              <a:spcBef>
                <a:spcPts val="0"/>
              </a:spcBef>
              <a:buNone/>
              <a:defRPr/>
            </a:lvl1pPr>
            <a:lvl2pPr indent="0" lvl="1" marL="0" algn="l">
              <a:spcBef>
                <a:spcPts val="0"/>
              </a:spcBef>
              <a:buNone/>
              <a:defRPr/>
            </a:lvl2pPr>
            <a:lvl3pPr indent="0" lvl="2" marL="0" algn="l">
              <a:spcBef>
                <a:spcPts val="0"/>
              </a:spcBef>
              <a:buNone/>
              <a:defRPr/>
            </a:lvl3pPr>
            <a:lvl4pPr indent="0" lvl="3" marL="0" algn="l">
              <a:spcBef>
                <a:spcPts val="0"/>
              </a:spcBef>
              <a:buNone/>
              <a:defRPr/>
            </a:lvl4pPr>
            <a:lvl5pPr indent="0" lvl="4" marL="0" algn="l">
              <a:spcBef>
                <a:spcPts val="0"/>
              </a:spcBef>
              <a:buNone/>
              <a:defRPr/>
            </a:lvl5pPr>
            <a:lvl6pPr indent="0" lvl="5" marL="0" algn="l">
              <a:spcBef>
                <a:spcPts val="0"/>
              </a:spcBef>
              <a:buNone/>
              <a:defRPr/>
            </a:lvl6pPr>
            <a:lvl7pPr indent="0" lvl="6" marL="0" algn="l">
              <a:spcBef>
                <a:spcPts val="0"/>
              </a:spcBef>
              <a:buNone/>
              <a:defRPr/>
            </a:lvl7pPr>
            <a:lvl8pPr indent="0" lvl="7" marL="0" algn="l">
              <a:spcBef>
                <a:spcPts val="0"/>
              </a:spcBef>
              <a:buNone/>
              <a:defRPr/>
            </a:lvl8pPr>
            <a:lvl9pPr indent="0" lvl="8" marL="0" algn="l">
              <a:spcBef>
                <a:spcPts val="0"/>
              </a:spcBef>
              <a:buNone/>
              <a:defRPr/>
            </a:lvl9pPr>
          </a:lstStyle>
          <a:p>
            <a:pPr indent="0" lvl="0" marL="0" rtl="0" algn="l">
              <a:spcBef>
                <a:spcPts val="0"/>
              </a:spcBef>
              <a:spcAft>
                <a:spcPts val="0"/>
              </a:spcAft>
              <a:buNone/>
            </a:pPr>
            <a:fld id="{00000000-1234-1234-1234-123412341234}" type="slidenum">
              <a:rPr lang="fr-FR"/>
              <a:t>‹#›</a:t>
            </a:fld>
            <a:endParaRPr/>
          </a:p>
        </p:txBody>
      </p:sp>
      <p:cxnSp>
        <p:nvCxnSpPr>
          <p:cNvPr id="90" name="Google Shape;90;p12"/>
          <p:cNvCxnSpPr/>
          <p:nvPr/>
        </p:nvCxnSpPr>
        <p:spPr>
          <a:xfrm rot="10800000">
            <a:off x="10058400" y="59263"/>
            <a:ext cx="0" cy="914400"/>
          </a:xfrm>
          <a:prstGeom prst="straightConnector1">
            <a:avLst/>
          </a:prstGeom>
          <a:noFill/>
          <a:ln cap="flat" cmpd="sng" w="19050">
            <a:solidFill>
              <a:schemeClr val="accent2"/>
            </a:solidFill>
            <a:prstDash val="solid"/>
            <a:round/>
            <a:headEnd len="sm" w="sm" type="none"/>
            <a:tailEnd len="sm" w="sm" type="none"/>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ide" showMasterSp="0" type="blank">
  <p:cSld name="BLANK">
    <p:spTree>
      <p:nvGrpSpPr>
        <p:cNvPr id="24" name="Shape 24"/>
        <p:cNvGrpSpPr/>
        <p:nvPr/>
      </p:nvGrpSpPr>
      <p:grpSpPr>
        <a:xfrm>
          <a:off x="0" y="0"/>
          <a:ext cx="0" cy="0"/>
          <a:chOff x="0" y="0"/>
          <a:chExt cx="0" cy="0"/>
        </a:xfrm>
      </p:grpSpPr>
      <p:sp>
        <p:nvSpPr>
          <p:cNvPr id="25" name="Google Shape;25;p3"/>
          <p:cNvSpPr txBox="1"/>
          <p:nvPr>
            <p:ph idx="10" type="dt"/>
          </p:nvPr>
        </p:nvSpPr>
        <p:spPr>
          <a:xfrm>
            <a:off x="1024129" y="6470704"/>
            <a:ext cx="2154143" cy="27432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3"/>
          <p:cNvSpPr txBox="1"/>
          <p:nvPr>
            <p:ph idx="11" type="ftr"/>
          </p:nvPr>
        </p:nvSpPr>
        <p:spPr>
          <a:xfrm>
            <a:off x="4842932" y="6470704"/>
            <a:ext cx="5901459" cy="27432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3"/>
          <p:cNvSpPr txBox="1"/>
          <p:nvPr>
            <p:ph idx="12" type="sldNum"/>
          </p:nvPr>
        </p:nvSpPr>
        <p:spPr>
          <a:xfrm>
            <a:off x="10837333" y="6470704"/>
            <a:ext cx="973667" cy="274320"/>
          </a:xfrm>
          <a:prstGeom prst="rect">
            <a:avLst/>
          </a:prstGeom>
          <a:noFill/>
          <a:ln>
            <a:noFill/>
          </a:ln>
        </p:spPr>
        <p:txBody>
          <a:bodyPr anchorCtr="0" anchor="ctr" bIns="45700" lIns="91425" spcFirstLastPara="1" rIns="91425" wrap="square" tIns="45700">
            <a:noAutofit/>
          </a:bodyPr>
          <a:lstStyle>
            <a:lvl1pPr indent="0" lvl="0" marL="0" algn="l">
              <a:spcBef>
                <a:spcPts val="0"/>
              </a:spcBef>
              <a:buNone/>
              <a:defRPr/>
            </a:lvl1pPr>
            <a:lvl2pPr indent="0" lvl="1" marL="0" algn="l">
              <a:spcBef>
                <a:spcPts val="0"/>
              </a:spcBef>
              <a:buNone/>
              <a:defRPr/>
            </a:lvl2pPr>
            <a:lvl3pPr indent="0" lvl="2" marL="0" algn="l">
              <a:spcBef>
                <a:spcPts val="0"/>
              </a:spcBef>
              <a:buNone/>
              <a:defRPr/>
            </a:lvl3pPr>
            <a:lvl4pPr indent="0" lvl="3" marL="0" algn="l">
              <a:spcBef>
                <a:spcPts val="0"/>
              </a:spcBef>
              <a:buNone/>
              <a:defRPr/>
            </a:lvl4pPr>
            <a:lvl5pPr indent="0" lvl="4" marL="0" algn="l">
              <a:spcBef>
                <a:spcPts val="0"/>
              </a:spcBef>
              <a:buNone/>
              <a:defRPr/>
            </a:lvl5pPr>
            <a:lvl6pPr indent="0" lvl="5" marL="0" algn="l">
              <a:spcBef>
                <a:spcPts val="0"/>
              </a:spcBef>
              <a:buNone/>
              <a:defRPr/>
            </a:lvl6pPr>
            <a:lvl7pPr indent="0" lvl="6" marL="0" algn="l">
              <a:spcBef>
                <a:spcPts val="0"/>
              </a:spcBef>
              <a:buNone/>
              <a:defRPr/>
            </a:lvl7pPr>
            <a:lvl8pPr indent="0" lvl="7" marL="0" algn="l">
              <a:spcBef>
                <a:spcPts val="0"/>
              </a:spcBef>
              <a:buNone/>
              <a:defRPr/>
            </a:lvl8pPr>
            <a:lvl9pPr indent="0" lvl="8" marL="0" algn="l">
              <a:spcBef>
                <a:spcPts val="0"/>
              </a:spcBef>
              <a:buNone/>
              <a:defRPr/>
            </a:lvl9pPr>
          </a:lstStyle>
          <a:p>
            <a:pPr indent="0" lvl="0" marL="0" rtl="0" algn="l">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ux contenus" type="twoObj">
  <p:cSld name="TWO_OBJECTS">
    <p:spTree>
      <p:nvGrpSpPr>
        <p:cNvPr id="28" name="Shape 28"/>
        <p:cNvGrpSpPr/>
        <p:nvPr/>
      </p:nvGrpSpPr>
      <p:grpSpPr>
        <a:xfrm>
          <a:off x="0" y="0"/>
          <a:ext cx="0" cy="0"/>
          <a:chOff x="0" y="0"/>
          <a:chExt cx="0" cy="0"/>
        </a:xfrm>
      </p:grpSpPr>
      <p:sp>
        <p:nvSpPr>
          <p:cNvPr id="29" name="Google Shape;29;p4"/>
          <p:cNvSpPr txBox="1"/>
          <p:nvPr>
            <p:ph type="title"/>
          </p:nvPr>
        </p:nvSpPr>
        <p:spPr>
          <a:xfrm>
            <a:off x="1024128" y="585216"/>
            <a:ext cx="9720072" cy="1499616"/>
          </a:xfrm>
          <a:prstGeom prst="rect">
            <a:avLst/>
          </a:prstGeom>
          <a:noFill/>
          <a:ln>
            <a:noFill/>
          </a:ln>
        </p:spPr>
        <p:txBody>
          <a:bodyPr anchorCtr="0" anchor="ctr" bIns="45700" lIns="91425" spcFirstLastPara="1" rIns="91425" wrap="square" tIns="45700">
            <a:normAutofit/>
          </a:bodyPr>
          <a:lstStyle>
            <a:lvl1pPr lvl="0" algn="l">
              <a:lnSpc>
                <a:spcPct val="80000"/>
              </a:lnSpc>
              <a:spcBef>
                <a:spcPts val="0"/>
              </a:spcBef>
              <a:spcAft>
                <a:spcPts val="0"/>
              </a:spcAft>
              <a:buClr>
                <a:srgbClr val="0C0C0C"/>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0" name="Google Shape;30;p4"/>
          <p:cNvSpPr txBox="1"/>
          <p:nvPr>
            <p:ph idx="1" type="body"/>
          </p:nvPr>
        </p:nvSpPr>
        <p:spPr>
          <a:xfrm>
            <a:off x="1024127" y="2286000"/>
            <a:ext cx="4754880" cy="4023360"/>
          </a:xfrm>
          <a:prstGeom prst="rect">
            <a:avLst/>
          </a:prstGeom>
          <a:noFill/>
          <a:ln>
            <a:noFill/>
          </a:ln>
        </p:spPr>
        <p:txBody>
          <a:bodyPr anchorCtr="0" anchor="t" bIns="45700" lIns="45700" spcFirstLastPara="1" rIns="45700" wrap="square" tIns="45700">
            <a:normAutofit/>
          </a:bodyPr>
          <a:lstStyle>
            <a:lvl1pPr indent="-342900" lvl="0" marL="457200" algn="l">
              <a:lnSpc>
                <a:spcPct val="90000"/>
              </a:lnSpc>
              <a:spcBef>
                <a:spcPts val="1200"/>
              </a:spcBef>
              <a:spcAft>
                <a:spcPts val="0"/>
              </a:spcAft>
              <a:buSzPts val="1800"/>
              <a:buChar char=" "/>
              <a:defRPr/>
            </a:lvl1pPr>
            <a:lvl2pPr indent="-342900" lvl="1" marL="914400" algn="l">
              <a:lnSpc>
                <a:spcPct val="90000"/>
              </a:lnSpc>
              <a:spcBef>
                <a:spcPts val="200"/>
              </a:spcBef>
              <a:spcAft>
                <a:spcPts val="0"/>
              </a:spcAft>
              <a:buSzPts val="1800"/>
              <a:buChar char="🢝"/>
              <a:defRPr/>
            </a:lvl2pPr>
            <a:lvl3pPr indent="-342900" lvl="2" marL="1371600" algn="l">
              <a:lnSpc>
                <a:spcPct val="90000"/>
              </a:lnSpc>
              <a:spcBef>
                <a:spcPts val="400"/>
              </a:spcBef>
              <a:spcAft>
                <a:spcPts val="0"/>
              </a:spcAft>
              <a:buSzPts val="1800"/>
              <a:buChar char="🢝"/>
              <a:defRPr/>
            </a:lvl3pPr>
            <a:lvl4pPr indent="-342900" lvl="3" marL="1828800" algn="l">
              <a:lnSpc>
                <a:spcPct val="90000"/>
              </a:lnSpc>
              <a:spcBef>
                <a:spcPts val="400"/>
              </a:spcBef>
              <a:spcAft>
                <a:spcPts val="0"/>
              </a:spcAft>
              <a:buSzPts val="1800"/>
              <a:buChar char="🢝"/>
              <a:defRPr/>
            </a:lvl4pPr>
            <a:lvl5pPr indent="-342900" lvl="4" marL="2286000" algn="l">
              <a:lnSpc>
                <a:spcPct val="90000"/>
              </a:lnSpc>
              <a:spcBef>
                <a:spcPts val="400"/>
              </a:spcBef>
              <a:spcAft>
                <a:spcPts val="0"/>
              </a:spcAft>
              <a:buSzPts val="1800"/>
              <a:buChar char="🢝"/>
              <a:defRPr/>
            </a:lvl5pPr>
            <a:lvl6pPr indent="-342900" lvl="5" marL="2743200" algn="l">
              <a:lnSpc>
                <a:spcPct val="90000"/>
              </a:lnSpc>
              <a:spcBef>
                <a:spcPts val="400"/>
              </a:spcBef>
              <a:spcAft>
                <a:spcPts val="0"/>
              </a:spcAft>
              <a:buSzPts val="1800"/>
              <a:buChar char="🢝"/>
              <a:defRPr/>
            </a:lvl6pPr>
            <a:lvl7pPr indent="-342900" lvl="6" marL="3200400" algn="l">
              <a:lnSpc>
                <a:spcPct val="90000"/>
              </a:lnSpc>
              <a:spcBef>
                <a:spcPts val="400"/>
              </a:spcBef>
              <a:spcAft>
                <a:spcPts val="0"/>
              </a:spcAft>
              <a:buSzPts val="1800"/>
              <a:buChar char="🢝"/>
              <a:defRPr/>
            </a:lvl7pPr>
            <a:lvl8pPr indent="-342900" lvl="7" marL="3657600" algn="l">
              <a:lnSpc>
                <a:spcPct val="90000"/>
              </a:lnSpc>
              <a:spcBef>
                <a:spcPts val="400"/>
              </a:spcBef>
              <a:spcAft>
                <a:spcPts val="0"/>
              </a:spcAft>
              <a:buSzPts val="1800"/>
              <a:buChar char="🢝"/>
              <a:defRPr/>
            </a:lvl8pPr>
            <a:lvl9pPr indent="-342900" lvl="8" marL="4114800" algn="l">
              <a:lnSpc>
                <a:spcPct val="90000"/>
              </a:lnSpc>
              <a:spcBef>
                <a:spcPts val="400"/>
              </a:spcBef>
              <a:spcAft>
                <a:spcPts val="400"/>
              </a:spcAft>
              <a:buSzPts val="1800"/>
              <a:buChar char="🢝"/>
              <a:defRPr/>
            </a:lvl9pPr>
          </a:lstStyle>
          <a:p/>
        </p:txBody>
      </p:sp>
      <p:sp>
        <p:nvSpPr>
          <p:cNvPr id="31" name="Google Shape;31;p4"/>
          <p:cNvSpPr txBox="1"/>
          <p:nvPr>
            <p:ph idx="2" type="body"/>
          </p:nvPr>
        </p:nvSpPr>
        <p:spPr>
          <a:xfrm>
            <a:off x="5989320" y="2286000"/>
            <a:ext cx="4754880" cy="4023360"/>
          </a:xfrm>
          <a:prstGeom prst="rect">
            <a:avLst/>
          </a:prstGeom>
          <a:noFill/>
          <a:ln>
            <a:noFill/>
          </a:ln>
        </p:spPr>
        <p:txBody>
          <a:bodyPr anchorCtr="0" anchor="t" bIns="45700" lIns="45700" spcFirstLastPara="1" rIns="45700" wrap="square" tIns="45700">
            <a:normAutofit/>
          </a:bodyPr>
          <a:lstStyle>
            <a:lvl1pPr indent="-342900" lvl="0" marL="457200" algn="l">
              <a:lnSpc>
                <a:spcPct val="90000"/>
              </a:lnSpc>
              <a:spcBef>
                <a:spcPts val="1200"/>
              </a:spcBef>
              <a:spcAft>
                <a:spcPts val="0"/>
              </a:spcAft>
              <a:buSzPts val="1800"/>
              <a:buChar char=" "/>
              <a:defRPr/>
            </a:lvl1pPr>
            <a:lvl2pPr indent="-342900" lvl="1" marL="914400" algn="l">
              <a:lnSpc>
                <a:spcPct val="90000"/>
              </a:lnSpc>
              <a:spcBef>
                <a:spcPts val="200"/>
              </a:spcBef>
              <a:spcAft>
                <a:spcPts val="0"/>
              </a:spcAft>
              <a:buSzPts val="1800"/>
              <a:buChar char="🢝"/>
              <a:defRPr/>
            </a:lvl2pPr>
            <a:lvl3pPr indent="-342900" lvl="2" marL="1371600" algn="l">
              <a:lnSpc>
                <a:spcPct val="90000"/>
              </a:lnSpc>
              <a:spcBef>
                <a:spcPts val="400"/>
              </a:spcBef>
              <a:spcAft>
                <a:spcPts val="0"/>
              </a:spcAft>
              <a:buSzPts val="1800"/>
              <a:buChar char="🢝"/>
              <a:defRPr/>
            </a:lvl3pPr>
            <a:lvl4pPr indent="-342900" lvl="3" marL="1828800" algn="l">
              <a:lnSpc>
                <a:spcPct val="90000"/>
              </a:lnSpc>
              <a:spcBef>
                <a:spcPts val="400"/>
              </a:spcBef>
              <a:spcAft>
                <a:spcPts val="0"/>
              </a:spcAft>
              <a:buSzPts val="1800"/>
              <a:buChar char="🢝"/>
              <a:defRPr/>
            </a:lvl4pPr>
            <a:lvl5pPr indent="-342900" lvl="4" marL="2286000" algn="l">
              <a:lnSpc>
                <a:spcPct val="90000"/>
              </a:lnSpc>
              <a:spcBef>
                <a:spcPts val="400"/>
              </a:spcBef>
              <a:spcAft>
                <a:spcPts val="0"/>
              </a:spcAft>
              <a:buSzPts val="1800"/>
              <a:buChar char="🢝"/>
              <a:defRPr/>
            </a:lvl5pPr>
            <a:lvl6pPr indent="-342900" lvl="5" marL="2743200" algn="l">
              <a:lnSpc>
                <a:spcPct val="90000"/>
              </a:lnSpc>
              <a:spcBef>
                <a:spcPts val="400"/>
              </a:spcBef>
              <a:spcAft>
                <a:spcPts val="0"/>
              </a:spcAft>
              <a:buSzPts val="1800"/>
              <a:buChar char="🢝"/>
              <a:defRPr/>
            </a:lvl6pPr>
            <a:lvl7pPr indent="-342900" lvl="6" marL="3200400" algn="l">
              <a:lnSpc>
                <a:spcPct val="90000"/>
              </a:lnSpc>
              <a:spcBef>
                <a:spcPts val="400"/>
              </a:spcBef>
              <a:spcAft>
                <a:spcPts val="0"/>
              </a:spcAft>
              <a:buSzPts val="1800"/>
              <a:buChar char="🢝"/>
              <a:defRPr/>
            </a:lvl7pPr>
            <a:lvl8pPr indent="-342900" lvl="7" marL="3657600" algn="l">
              <a:lnSpc>
                <a:spcPct val="90000"/>
              </a:lnSpc>
              <a:spcBef>
                <a:spcPts val="400"/>
              </a:spcBef>
              <a:spcAft>
                <a:spcPts val="0"/>
              </a:spcAft>
              <a:buSzPts val="1800"/>
              <a:buChar char="🢝"/>
              <a:defRPr/>
            </a:lvl8pPr>
            <a:lvl9pPr indent="-342900" lvl="8" marL="4114800" algn="l">
              <a:lnSpc>
                <a:spcPct val="90000"/>
              </a:lnSpc>
              <a:spcBef>
                <a:spcPts val="400"/>
              </a:spcBef>
              <a:spcAft>
                <a:spcPts val="400"/>
              </a:spcAft>
              <a:buSzPts val="1800"/>
              <a:buChar char="🢝"/>
              <a:defRPr/>
            </a:lvl9pPr>
          </a:lstStyle>
          <a:p/>
        </p:txBody>
      </p:sp>
      <p:sp>
        <p:nvSpPr>
          <p:cNvPr id="32" name="Google Shape;32;p4"/>
          <p:cNvSpPr txBox="1"/>
          <p:nvPr>
            <p:ph idx="10" type="dt"/>
          </p:nvPr>
        </p:nvSpPr>
        <p:spPr>
          <a:xfrm>
            <a:off x="1024129" y="6470704"/>
            <a:ext cx="2154143" cy="27432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3" name="Google Shape;33;p4"/>
          <p:cNvSpPr txBox="1"/>
          <p:nvPr>
            <p:ph idx="11" type="ftr"/>
          </p:nvPr>
        </p:nvSpPr>
        <p:spPr>
          <a:xfrm>
            <a:off x="4842932" y="6470704"/>
            <a:ext cx="5901459" cy="27432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4"/>
          <p:cNvSpPr txBox="1"/>
          <p:nvPr>
            <p:ph idx="12" type="sldNum"/>
          </p:nvPr>
        </p:nvSpPr>
        <p:spPr>
          <a:xfrm>
            <a:off x="10837333" y="6470704"/>
            <a:ext cx="973667" cy="274320"/>
          </a:xfrm>
          <a:prstGeom prst="rect">
            <a:avLst/>
          </a:prstGeom>
          <a:noFill/>
          <a:ln>
            <a:noFill/>
          </a:ln>
        </p:spPr>
        <p:txBody>
          <a:bodyPr anchorCtr="0" anchor="ctr" bIns="45700" lIns="91425" spcFirstLastPara="1" rIns="91425" wrap="square" tIns="45700">
            <a:noAutofit/>
          </a:bodyPr>
          <a:lstStyle>
            <a:lvl1pPr indent="0" lvl="0" marL="0" algn="l">
              <a:spcBef>
                <a:spcPts val="0"/>
              </a:spcBef>
              <a:buNone/>
              <a:defRPr/>
            </a:lvl1pPr>
            <a:lvl2pPr indent="0" lvl="1" marL="0" algn="l">
              <a:spcBef>
                <a:spcPts val="0"/>
              </a:spcBef>
              <a:buNone/>
              <a:defRPr/>
            </a:lvl2pPr>
            <a:lvl3pPr indent="0" lvl="2" marL="0" algn="l">
              <a:spcBef>
                <a:spcPts val="0"/>
              </a:spcBef>
              <a:buNone/>
              <a:defRPr/>
            </a:lvl3pPr>
            <a:lvl4pPr indent="0" lvl="3" marL="0" algn="l">
              <a:spcBef>
                <a:spcPts val="0"/>
              </a:spcBef>
              <a:buNone/>
              <a:defRPr/>
            </a:lvl4pPr>
            <a:lvl5pPr indent="0" lvl="4" marL="0" algn="l">
              <a:spcBef>
                <a:spcPts val="0"/>
              </a:spcBef>
              <a:buNone/>
              <a:defRPr/>
            </a:lvl5pPr>
            <a:lvl6pPr indent="0" lvl="5" marL="0" algn="l">
              <a:spcBef>
                <a:spcPts val="0"/>
              </a:spcBef>
              <a:buNone/>
              <a:defRPr/>
            </a:lvl6pPr>
            <a:lvl7pPr indent="0" lvl="6" marL="0" algn="l">
              <a:spcBef>
                <a:spcPts val="0"/>
              </a:spcBef>
              <a:buNone/>
              <a:defRPr/>
            </a:lvl7pPr>
            <a:lvl8pPr indent="0" lvl="7" marL="0" algn="l">
              <a:spcBef>
                <a:spcPts val="0"/>
              </a:spcBef>
              <a:buNone/>
              <a:defRPr/>
            </a:lvl8pPr>
            <a:lvl9pPr indent="0" lvl="8" marL="0" algn="l">
              <a:spcBef>
                <a:spcPts val="0"/>
              </a:spcBef>
              <a:buNone/>
              <a:defRPr/>
            </a:lvl9pPr>
          </a:lstStyle>
          <a:p>
            <a:pPr indent="0" lvl="0" marL="0" rtl="0" algn="l">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contenu" type="obj">
  <p:cSld name="OBJECT">
    <p:spTree>
      <p:nvGrpSpPr>
        <p:cNvPr id="35" name="Shape 35"/>
        <p:cNvGrpSpPr/>
        <p:nvPr/>
      </p:nvGrpSpPr>
      <p:grpSpPr>
        <a:xfrm>
          <a:off x="0" y="0"/>
          <a:ext cx="0" cy="0"/>
          <a:chOff x="0" y="0"/>
          <a:chExt cx="0" cy="0"/>
        </a:xfrm>
      </p:grpSpPr>
      <p:sp>
        <p:nvSpPr>
          <p:cNvPr id="36" name="Google Shape;36;p5"/>
          <p:cNvSpPr txBox="1"/>
          <p:nvPr>
            <p:ph type="title"/>
          </p:nvPr>
        </p:nvSpPr>
        <p:spPr>
          <a:xfrm>
            <a:off x="1024128" y="585216"/>
            <a:ext cx="9720072" cy="1499616"/>
          </a:xfrm>
          <a:prstGeom prst="rect">
            <a:avLst/>
          </a:prstGeom>
          <a:noFill/>
          <a:ln>
            <a:noFill/>
          </a:ln>
        </p:spPr>
        <p:txBody>
          <a:bodyPr anchorCtr="0" anchor="ctr" bIns="45700" lIns="91425" spcFirstLastPara="1" rIns="91425" wrap="square" tIns="45700">
            <a:normAutofit/>
          </a:bodyPr>
          <a:lstStyle>
            <a:lvl1pPr lvl="0" algn="l">
              <a:lnSpc>
                <a:spcPct val="80000"/>
              </a:lnSpc>
              <a:spcBef>
                <a:spcPts val="0"/>
              </a:spcBef>
              <a:spcAft>
                <a:spcPts val="0"/>
              </a:spcAft>
              <a:buClr>
                <a:srgbClr val="0C0C0C"/>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7" name="Google Shape;37;p5"/>
          <p:cNvSpPr txBox="1"/>
          <p:nvPr>
            <p:ph idx="1" type="body"/>
          </p:nvPr>
        </p:nvSpPr>
        <p:spPr>
          <a:xfrm>
            <a:off x="1024128" y="2286000"/>
            <a:ext cx="9720073" cy="4023360"/>
          </a:xfrm>
          <a:prstGeom prst="rect">
            <a:avLst/>
          </a:prstGeom>
          <a:noFill/>
          <a:ln>
            <a:noFill/>
          </a:ln>
        </p:spPr>
        <p:txBody>
          <a:bodyPr anchorCtr="0" anchor="t" bIns="45700" lIns="45700" spcFirstLastPara="1" rIns="45700" wrap="square" tIns="45700">
            <a:normAutofit/>
          </a:bodyPr>
          <a:lstStyle>
            <a:lvl1pPr indent="-342900" lvl="0" marL="457200" algn="l">
              <a:lnSpc>
                <a:spcPct val="90000"/>
              </a:lnSpc>
              <a:spcBef>
                <a:spcPts val="1200"/>
              </a:spcBef>
              <a:spcAft>
                <a:spcPts val="0"/>
              </a:spcAft>
              <a:buSzPts val="1800"/>
              <a:buChar char=" "/>
              <a:defRPr/>
            </a:lvl1pPr>
            <a:lvl2pPr indent="-342900" lvl="1" marL="914400" algn="l">
              <a:lnSpc>
                <a:spcPct val="90000"/>
              </a:lnSpc>
              <a:spcBef>
                <a:spcPts val="200"/>
              </a:spcBef>
              <a:spcAft>
                <a:spcPts val="0"/>
              </a:spcAft>
              <a:buSzPts val="1800"/>
              <a:buChar char="🢝"/>
              <a:defRPr/>
            </a:lvl2pPr>
            <a:lvl3pPr indent="-342900" lvl="2" marL="1371600" algn="l">
              <a:lnSpc>
                <a:spcPct val="90000"/>
              </a:lnSpc>
              <a:spcBef>
                <a:spcPts val="400"/>
              </a:spcBef>
              <a:spcAft>
                <a:spcPts val="0"/>
              </a:spcAft>
              <a:buSzPts val="1800"/>
              <a:buChar char="🢝"/>
              <a:defRPr/>
            </a:lvl3pPr>
            <a:lvl4pPr indent="-342900" lvl="3" marL="1828800" algn="l">
              <a:lnSpc>
                <a:spcPct val="90000"/>
              </a:lnSpc>
              <a:spcBef>
                <a:spcPts val="400"/>
              </a:spcBef>
              <a:spcAft>
                <a:spcPts val="0"/>
              </a:spcAft>
              <a:buSzPts val="1800"/>
              <a:buChar char="🢝"/>
              <a:defRPr/>
            </a:lvl4pPr>
            <a:lvl5pPr indent="-342900" lvl="4" marL="2286000" algn="l">
              <a:lnSpc>
                <a:spcPct val="90000"/>
              </a:lnSpc>
              <a:spcBef>
                <a:spcPts val="400"/>
              </a:spcBef>
              <a:spcAft>
                <a:spcPts val="0"/>
              </a:spcAft>
              <a:buSzPts val="1800"/>
              <a:buChar char="🢝"/>
              <a:defRPr/>
            </a:lvl5pPr>
            <a:lvl6pPr indent="-342900" lvl="5" marL="2743200" algn="l">
              <a:lnSpc>
                <a:spcPct val="90000"/>
              </a:lnSpc>
              <a:spcBef>
                <a:spcPts val="400"/>
              </a:spcBef>
              <a:spcAft>
                <a:spcPts val="0"/>
              </a:spcAft>
              <a:buSzPts val="1800"/>
              <a:buChar char="🢝"/>
              <a:defRPr/>
            </a:lvl6pPr>
            <a:lvl7pPr indent="-342900" lvl="6" marL="3200400" algn="l">
              <a:lnSpc>
                <a:spcPct val="90000"/>
              </a:lnSpc>
              <a:spcBef>
                <a:spcPts val="400"/>
              </a:spcBef>
              <a:spcAft>
                <a:spcPts val="0"/>
              </a:spcAft>
              <a:buSzPts val="1800"/>
              <a:buChar char="🢝"/>
              <a:defRPr/>
            </a:lvl7pPr>
            <a:lvl8pPr indent="-342900" lvl="7" marL="3657600" algn="l">
              <a:lnSpc>
                <a:spcPct val="90000"/>
              </a:lnSpc>
              <a:spcBef>
                <a:spcPts val="400"/>
              </a:spcBef>
              <a:spcAft>
                <a:spcPts val="0"/>
              </a:spcAft>
              <a:buSzPts val="1800"/>
              <a:buChar char="🢝"/>
              <a:defRPr/>
            </a:lvl8pPr>
            <a:lvl9pPr indent="-342900" lvl="8" marL="4114800" algn="l">
              <a:lnSpc>
                <a:spcPct val="90000"/>
              </a:lnSpc>
              <a:spcBef>
                <a:spcPts val="400"/>
              </a:spcBef>
              <a:spcAft>
                <a:spcPts val="400"/>
              </a:spcAft>
              <a:buSzPts val="1800"/>
              <a:buChar char="🢝"/>
              <a:defRPr/>
            </a:lvl9pPr>
          </a:lstStyle>
          <a:p/>
        </p:txBody>
      </p:sp>
      <p:sp>
        <p:nvSpPr>
          <p:cNvPr id="38" name="Google Shape;38;p5"/>
          <p:cNvSpPr txBox="1"/>
          <p:nvPr>
            <p:ph idx="10" type="dt"/>
          </p:nvPr>
        </p:nvSpPr>
        <p:spPr>
          <a:xfrm>
            <a:off x="1024129" y="6470704"/>
            <a:ext cx="2154143" cy="27432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5"/>
          <p:cNvSpPr txBox="1"/>
          <p:nvPr>
            <p:ph idx="11" type="ftr"/>
          </p:nvPr>
        </p:nvSpPr>
        <p:spPr>
          <a:xfrm>
            <a:off x="4842932" y="6470704"/>
            <a:ext cx="5901459" cy="27432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0" name="Google Shape;40;p5"/>
          <p:cNvSpPr txBox="1"/>
          <p:nvPr>
            <p:ph idx="12" type="sldNum"/>
          </p:nvPr>
        </p:nvSpPr>
        <p:spPr>
          <a:xfrm>
            <a:off x="10837333" y="6470704"/>
            <a:ext cx="973667" cy="274320"/>
          </a:xfrm>
          <a:prstGeom prst="rect">
            <a:avLst/>
          </a:prstGeom>
          <a:noFill/>
          <a:ln>
            <a:noFill/>
          </a:ln>
        </p:spPr>
        <p:txBody>
          <a:bodyPr anchorCtr="0" anchor="ctr" bIns="45700" lIns="91425" spcFirstLastPara="1" rIns="91425" wrap="square" tIns="45700">
            <a:noAutofit/>
          </a:bodyPr>
          <a:lstStyle>
            <a:lvl1pPr indent="0" lvl="0" marL="0" algn="l">
              <a:spcBef>
                <a:spcPts val="0"/>
              </a:spcBef>
              <a:buNone/>
              <a:defRPr/>
            </a:lvl1pPr>
            <a:lvl2pPr indent="0" lvl="1" marL="0" algn="l">
              <a:spcBef>
                <a:spcPts val="0"/>
              </a:spcBef>
              <a:buNone/>
              <a:defRPr/>
            </a:lvl2pPr>
            <a:lvl3pPr indent="0" lvl="2" marL="0" algn="l">
              <a:spcBef>
                <a:spcPts val="0"/>
              </a:spcBef>
              <a:buNone/>
              <a:defRPr/>
            </a:lvl3pPr>
            <a:lvl4pPr indent="0" lvl="3" marL="0" algn="l">
              <a:spcBef>
                <a:spcPts val="0"/>
              </a:spcBef>
              <a:buNone/>
              <a:defRPr/>
            </a:lvl4pPr>
            <a:lvl5pPr indent="0" lvl="4" marL="0" algn="l">
              <a:spcBef>
                <a:spcPts val="0"/>
              </a:spcBef>
              <a:buNone/>
              <a:defRPr/>
            </a:lvl5pPr>
            <a:lvl6pPr indent="0" lvl="5" marL="0" algn="l">
              <a:spcBef>
                <a:spcPts val="0"/>
              </a:spcBef>
              <a:buNone/>
              <a:defRPr/>
            </a:lvl6pPr>
            <a:lvl7pPr indent="0" lvl="6" marL="0" algn="l">
              <a:spcBef>
                <a:spcPts val="0"/>
              </a:spcBef>
              <a:buNone/>
              <a:defRPr/>
            </a:lvl7pPr>
            <a:lvl8pPr indent="0" lvl="7" marL="0" algn="l">
              <a:spcBef>
                <a:spcPts val="0"/>
              </a:spcBef>
              <a:buNone/>
              <a:defRPr/>
            </a:lvl8pPr>
            <a:lvl9pPr indent="0" lvl="8" marL="0" algn="l">
              <a:spcBef>
                <a:spcPts val="0"/>
              </a:spcBef>
              <a:buNone/>
              <a:defRPr/>
            </a:lvl9pPr>
          </a:lstStyle>
          <a:p>
            <a:pPr indent="0" lvl="0" marL="0" rtl="0" algn="l">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de section" showMasterSp="0" type="secHead">
  <p:cSld name="SECTION_HEADER">
    <p:spTree>
      <p:nvGrpSpPr>
        <p:cNvPr id="41" name="Shape 41"/>
        <p:cNvGrpSpPr/>
        <p:nvPr/>
      </p:nvGrpSpPr>
      <p:grpSpPr>
        <a:xfrm>
          <a:off x="0" y="0"/>
          <a:ext cx="0" cy="0"/>
          <a:chOff x="0" y="0"/>
          <a:chExt cx="0" cy="0"/>
        </a:xfrm>
      </p:grpSpPr>
      <p:sp>
        <p:nvSpPr>
          <p:cNvPr id="42" name="Google Shape;42;p6"/>
          <p:cNvSpPr txBox="1"/>
          <p:nvPr>
            <p:ph type="title"/>
          </p:nvPr>
        </p:nvSpPr>
        <p:spPr>
          <a:xfrm>
            <a:off x="457200" y="4960137"/>
            <a:ext cx="7772400" cy="1463040"/>
          </a:xfrm>
          <a:prstGeom prst="rect">
            <a:avLst/>
          </a:prstGeom>
          <a:noFill/>
          <a:ln>
            <a:noFill/>
          </a:ln>
        </p:spPr>
        <p:txBody>
          <a:bodyPr anchorCtr="0" anchor="ctr" bIns="45700" lIns="91425" spcFirstLastPara="1" rIns="91425" wrap="square" tIns="45700">
            <a:normAutofit/>
          </a:bodyPr>
          <a:lstStyle>
            <a:lvl1pPr lvl="0" algn="r">
              <a:lnSpc>
                <a:spcPct val="80000"/>
              </a:lnSpc>
              <a:spcBef>
                <a:spcPts val="0"/>
              </a:spcBef>
              <a:spcAft>
                <a:spcPts val="0"/>
              </a:spcAft>
              <a:buClr>
                <a:srgbClr val="0C0C0C"/>
              </a:buClr>
              <a:buSzPts val="5000"/>
              <a:buFont typeface="Twentieth Century"/>
              <a:buNone/>
              <a:defRPr b="0" sz="5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3" name="Google Shape;43;p6"/>
          <p:cNvSpPr txBox="1"/>
          <p:nvPr>
            <p:ph idx="1" type="body"/>
          </p:nvPr>
        </p:nvSpPr>
        <p:spPr>
          <a:xfrm>
            <a:off x="8610600" y="4960137"/>
            <a:ext cx="3200400" cy="1463040"/>
          </a:xfrm>
          <a:prstGeom prst="rect">
            <a:avLst/>
          </a:prstGeom>
          <a:noFill/>
          <a:ln>
            <a:noFill/>
          </a:ln>
        </p:spPr>
        <p:txBody>
          <a:bodyPr anchorCtr="0" anchor="ctr" bIns="45700" lIns="91425" spcFirstLastPara="1" rIns="91425" wrap="square" tIns="45700">
            <a:normAutofit/>
          </a:bodyPr>
          <a:lstStyle>
            <a:lvl1pPr indent="-228600" lvl="0" marL="457200" algn="l">
              <a:lnSpc>
                <a:spcPct val="100000"/>
              </a:lnSpc>
              <a:spcBef>
                <a:spcPts val="0"/>
              </a:spcBef>
              <a:spcAft>
                <a:spcPts val="0"/>
              </a:spcAft>
              <a:buSzPts val="1800"/>
              <a:buNone/>
              <a:defRPr sz="1800">
                <a:solidFill>
                  <a:srgbClr val="0C0C0C"/>
                </a:solidFill>
              </a:defRPr>
            </a:lvl1pPr>
            <a:lvl2pPr indent="-228600" lvl="1" marL="914400" algn="l">
              <a:lnSpc>
                <a:spcPct val="90000"/>
              </a:lnSpc>
              <a:spcBef>
                <a:spcPts val="200"/>
              </a:spcBef>
              <a:spcAft>
                <a:spcPts val="0"/>
              </a:spcAft>
              <a:buSzPts val="1800"/>
              <a:buNone/>
              <a:defRPr sz="1800">
                <a:solidFill>
                  <a:srgbClr val="888888"/>
                </a:solidFill>
              </a:defRPr>
            </a:lvl2pPr>
            <a:lvl3pPr indent="-228600" lvl="2" marL="1371600" algn="l">
              <a:lnSpc>
                <a:spcPct val="90000"/>
              </a:lnSpc>
              <a:spcBef>
                <a:spcPts val="400"/>
              </a:spcBef>
              <a:spcAft>
                <a:spcPts val="0"/>
              </a:spcAft>
              <a:buSzPts val="1600"/>
              <a:buNone/>
              <a:defRPr sz="1600">
                <a:solidFill>
                  <a:srgbClr val="888888"/>
                </a:solidFill>
              </a:defRPr>
            </a:lvl3pPr>
            <a:lvl4pPr indent="-228600" lvl="3" marL="1828800" algn="l">
              <a:lnSpc>
                <a:spcPct val="90000"/>
              </a:lnSpc>
              <a:spcBef>
                <a:spcPts val="400"/>
              </a:spcBef>
              <a:spcAft>
                <a:spcPts val="0"/>
              </a:spcAft>
              <a:buSzPts val="1400"/>
              <a:buNone/>
              <a:defRPr sz="1400">
                <a:solidFill>
                  <a:srgbClr val="888888"/>
                </a:solidFill>
              </a:defRPr>
            </a:lvl4pPr>
            <a:lvl5pPr indent="-228600" lvl="4" marL="2286000" algn="l">
              <a:lnSpc>
                <a:spcPct val="90000"/>
              </a:lnSpc>
              <a:spcBef>
                <a:spcPts val="400"/>
              </a:spcBef>
              <a:spcAft>
                <a:spcPts val="0"/>
              </a:spcAft>
              <a:buSzPts val="1400"/>
              <a:buNone/>
              <a:defRPr sz="1400">
                <a:solidFill>
                  <a:srgbClr val="888888"/>
                </a:solidFill>
              </a:defRPr>
            </a:lvl5pPr>
            <a:lvl6pPr indent="-228600" lvl="5" marL="2743200" algn="l">
              <a:lnSpc>
                <a:spcPct val="90000"/>
              </a:lnSpc>
              <a:spcBef>
                <a:spcPts val="400"/>
              </a:spcBef>
              <a:spcAft>
                <a:spcPts val="0"/>
              </a:spcAft>
              <a:buSzPts val="1400"/>
              <a:buNone/>
              <a:defRPr sz="1400">
                <a:solidFill>
                  <a:srgbClr val="888888"/>
                </a:solidFill>
              </a:defRPr>
            </a:lvl6pPr>
            <a:lvl7pPr indent="-228600" lvl="6" marL="3200400" algn="l">
              <a:lnSpc>
                <a:spcPct val="90000"/>
              </a:lnSpc>
              <a:spcBef>
                <a:spcPts val="400"/>
              </a:spcBef>
              <a:spcAft>
                <a:spcPts val="0"/>
              </a:spcAft>
              <a:buSzPts val="1400"/>
              <a:buNone/>
              <a:defRPr sz="1400">
                <a:solidFill>
                  <a:srgbClr val="888888"/>
                </a:solidFill>
              </a:defRPr>
            </a:lvl7pPr>
            <a:lvl8pPr indent="-228600" lvl="7" marL="3657600" algn="l">
              <a:lnSpc>
                <a:spcPct val="90000"/>
              </a:lnSpc>
              <a:spcBef>
                <a:spcPts val="400"/>
              </a:spcBef>
              <a:spcAft>
                <a:spcPts val="0"/>
              </a:spcAft>
              <a:buSzPts val="1400"/>
              <a:buNone/>
              <a:defRPr sz="1400">
                <a:solidFill>
                  <a:srgbClr val="888888"/>
                </a:solidFill>
              </a:defRPr>
            </a:lvl8pPr>
            <a:lvl9pPr indent="-228600" lvl="8" marL="4114800" algn="l">
              <a:lnSpc>
                <a:spcPct val="90000"/>
              </a:lnSpc>
              <a:spcBef>
                <a:spcPts val="400"/>
              </a:spcBef>
              <a:spcAft>
                <a:spcPts val="400"/>
              </a:spcAft>
              <a:buSzPts val="1400"/>
              <a:buNone/>
              <a:defRPr sz="1400">
                <a:solidFill>
                  <a:srgbClr val="888888"/>
                </a:solidFill>
              </a:defRPr>
            </a:lvl9pPr>
          </a:lstStyle>
          <a:p/>
        </p:txBody>
      </p:sp>
      <p:sp>
        <p:nvSpPr>
          <p:cNvPr id="44" name="Google Shape;44;p6"/>
          <p:cNvSpPr txBox="1"/>
          <p:nvPr>
            <p:ph idx="10" type="dt"/>
          </p:nvPr>
        </p:nvSpPr>
        <p:spPr>
          <a:xfrm>
            <a:off x="1024129" y="6470704"/>
            <a:ext cx="2154143" cy="27432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5" name="Google Shape;45;p6"/>
          <p:cNvSpPr txBox="1"/>
          <p:nvPr>
            <p:ph idx="11" type="ftr"/>
          </p:nvPr>
        </p:nvSpPr>
        <p:spPr>
          <a:xfrm>
            <a:off x="4842932" y="6470704"/>
            <a:ext cx="5901459" cy="27432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6" name="Google Shape;46;p6"/>
          <p:cNvSpPr txBox="1"/>
          <p:nvPr>
            <p:ph idx="12" type="sldNum"/>
          </p:nvPr>
        </p:nvSpPr>
        <p:spPr>
          <a:xfrm>
            <a:off x="10837333" y="6470704"/>
            <a:ext cx="973667" cy="274320"/>
          </a:xfrm>
          <a:prstGeom prst="rect">
            <a:avLst/>
          </a:prstGeom>
          <a:noFill/>
          <a:ln>
            <a:noFill/>
          </a:ln>
        </p:spPr>
        <p:txBody>
          <a:bodyPr anchorCtr="0" anchor="ctr" bIns="45700" lIns="91425" spcFirstLastPara="1" rIns="91425" wrap="square" tIns="45700">
            <a:noAutofit/>
          </a:bodyPr>
          <a:lstStyle>
            <a:lvl1pPr indent="0" lvl="0" marL="0" algn="l">
              <a:spcBef>
                <a:spcPts val="0"/>
              </a:spcBef>
              <a:buNone/>
              <a:defRPr/>
            </a:lvl1pPr>
            <a:lvl2pPr indent="0" lvl="1" marL="0" algn="l">
              <a:spcBef>
                <a:spcPts val="0"/>
              </a:spcBef>
              <a:buNone/>
              <a:defRPr/>
            </a:lvl2pPr>
            <a:lvl3pPr indent="0" lvl="2" marL="0" algn="l">
              <a:spcBef>
                <a:spcPts val="0"/>
              </a:spcBef>
              <a:buNone/>
              <a:defRPr/>
            </a:lvl3pPr>
            <a:lvl4pPr indent="0" lvl="3" marL="0" algn="l">
              <a:spcBef>
                <a:spcPts val="0"/>
              </a:spcBef>
              <a:buNone/>
              <a:defRPr/>
            </a:lvl4pPr>
            <a:lvl5pPr indent="0" lvl="4" marL="0" algn="l">
              <a:spcBef>
                <a:spcPts val="0"/>
              </a:spcBef>
              <a:buNone/>
              <a:defRPr/>
            </a:lvl5pPr>
            <a:lvl6pPr indent="0" lvl="5" marL="0" algn="l">
              <a:spcBef>
                <a:spcPts val="0"/>
              </a:spcBef>
              <a:buNone/>
              <a:defRPr/>
            </a:lvl6pPr>
            <a:lvl7pPr indent="0" lvl="6" marL="0" algn="l">
              <a:spcBef>
                <a:spcPts val="0"/>
              </a:spcBef>
              <a:buNone/>
              <a:defRPr/>
            </a:lvl7pPr>
            <a:lvl8pPr indent="0" lvl="7" marL="0" algn="l">
              <a:spcBef>
                <a:spcPts val="0"/>
              </a:spcBef>
              <a:buNone/>
              <a:defRPr/>
            </a:lvl8pPr>
            <a:lvl9pPr indent="0" lvl="8" marL="0" algn="l">
              <a:spcBef>
                <a:spcPts val="0"/>
              </a:spcBef>
              <a:buNone/>
              <a:defRPr/>
            </a:lvl9pPr>
          </a:lstStyle>
          <a:p>
            <a:pPr indent="0" lvl="0" marL="0" rtl="0" algn="l">
              <a:spcBef>
                <a:spcPts val="0"/>
              </a:spcBef>
              <a:spcAft>
                <a:spcPts val="0"/>
              </a:spcAft>
              <a:buNone/>
            </a:pPr>
            <a:fld id="{00000000-1234-1234-1234-123412341234}" type="slidenum">
              <a:rPr lang="fr-FR"/>
              <a:t>‹#›</a:t>
            </a:fld>
            <a:endParaRPr/>
          </a:p>
        </p:txBody>
      </p:sp>
      <p:cxnSp>
        <p:nvCxnSpPr>
          <p:cNvPr id="47" name="Google Shape;47;p6"/>
          <p:cNvCxnSpPr/>
          <p:nvPr/>
        </p:nvCxnSpPr>
        <p:spPr>
          <a:xfrm rot="10800000">
            <a:off x="8386843" y="5264106"/>
            <a:ext cx="0" cy="914400"/>
          </a:xfrm>
          <a:prstGeom prst="straightConnector1">
            <a:avLst/>
          </a:prstGeom>
          <a:noFill/>
          <a:ln cap="flat" cmpd="sng" w="19050">
            <a:solidFill>
              <a:srgbClr val="266F8B"/>
            </a:solidFill>
            <a:prstDash val="solid"/>
            <a:round/>
            <a:headEnd len="sm" w="sm" type="none"/>
            <a:tailEnd len="sm" w="sm" type="none"/>
          </a:ln>
        </p:spPr>
      </p:cxnSp>
      <p:sp>
        <p:nvSpPr>
          <p:cNvPr id="48" name="Google Shape;48;p6"/>
          <p:cNvSpPr/>
          <p:nvPr/>
        </p:nvSpPr>
        <p:spPr>
          <a:xfrm>
            <a:off x="0" y="0"/>
            <a:ext cx="12192000" cy="4572000"/>
          </a:xfrm>
          <a:prstGeom prst="rect">
            <a:avLst/>
          </a:prstGeom>
          <a:blipFill rotWithShape="1">
            <a:blip r:embed="rId2">
              <a:alphaModFix/>
            </a:blip>
            <a:tile algn="tl" flip="none" tx="-393700" sx="35000" ty="-82550" sy="35000"/>
          </a:blip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ison" type="twoTxTwoObj">
  <p:cSld name="TWO_OBJECTS_WITH_TEXT">
    <p:spTree>
      <p:nvGrpSpPr>
        <p:cNvPr id="49" name="Shape 49"/>
        <p:cNvGrpSpPr/>
        <p:nvPr/>
      </p:nvGrpSpPr>
      <p:grpSpPr>
        <a:xfrm>
          <a:off x="0" y="0"/>
          <a:ext cx="0" cy="0"/>
          <a:chOff x="0" y="0"/>
          <a:chExt cx="0" cy="0"/>
        </a:xfrm>
      </p:grpSpPr>
      <p:sp>
        <p:nvSpPr>
          <p:cNvPr id="50" name="Google Shape;50;p7"/>
          <p:cNvSpPr txBox="1"/>
          <p:nvPr>
            <p:ph type="title"/>
          </p:nvPr>
        </p:nvSpPr>
        <p:spPr>
          <a:xfrm>
            <a:off x="1024128" y="585216"/>
            <a:ext cx="9720072" cy="1499616"/>
          </a:xfrm>
          <a:prstGeom prst="rect">
            <a:avLst/>
          </a:prstGeom>
          <a:noFill/>
          <a:ln>
            <a:noFill/>
          </a:ln>
        </p:spPr>
        <p:txBody>
          <a:bodyPr anchorCtr="0" anchor="ctr" bIns="45700" lIns="91425" spcFirstLastPara="1" rIns="91425" wrap="square" tIns="45700">
            <a:normAutofit/>
          </a:bodyPr>
          <a:lstStyle>
            <a:lvl1pPr lvl="0" algn="l">
              <a:lnSpc>
                <a:spcPct val="80000"/>
              </a:lnSpc>
              <a:spcBef>
                <a:spcPts val="0"/>
              </a:spcBef>
              <a:spcAft>
                <a:spcPts val="0"/>
              </a:spcAft>
              <a:buClr>
                <a:srgbClr val="0C0C0C"/>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7"/>
          <p:cNvSpPr txBox="1"/>
          <p:nvPr>
            <p:ph idx="1" type="body"/>
          </p:nvPr>
        </p:nvSpPr>
        <p:spPr>
          <a:xfrm>
            <a:off x="1024128" y="2179636"/>
            <a:ext cx="4754880" cy="822960"/>
          </a:xfrm>
          <a:prstGeom prst="rect">
            <a:avLst/>
          </a:prstGeom>
          <a:noFill/>
          <a:ln>
            <a:noFill/>
          </a:ln>
        </p:spPr>
        <p:txBody>
          <a:bodyPr anchorCtr="0" anchor="ctr" bIns="45700" lIns="137150" spcFirstLastPara="1" rIns="137150" wrap="square" tIns="45700">
            <a:normAutofit/>
          </a:bodyPr>
          <a:lstStyle>
            <a:lvl1pPr indent="-228600" lvl="0" marL="457200" algn="l">
              <a:lnSpc>
                <a:spcPct val="90000"/>
              </a:lnSpc>
              <a:spcBef>
                <a:spcPts val="0"/>
              </a:spcBef>
              <a:spcAft>
                <a:spcPts val="0"/>
              </a:spcAft>
              <a:buSzPts val="2300"/>
              <a:buNone/>
              <a:defRPr b="0" sz="2300" cap="none">
                <a:solidFill>
                  <a:schemeClr val="accent2"/>
                </a:solidFill>
                <a:latin typeface="Twentieth Century"/>
                <a:ea typeface="Twentieth Century"/>
                <a:cs typeface="Twentieth Century"/>
                <a:sym typeface="Twentieth Century"/>
              </a:defRPr>
            </a:lvl1pPr>
            <a:lvl2pPr indent="-228600" lvl="1" marL="914400" algn="l">
              <a:lnSpc>
                <a:spcPct val="90000"/>
              </a:lnSpc>
              <a:spcBef>
                <a:spcPts val="200"/>
              </a:spcBef>
              <a:spcAft>
                <a:spcPts val="0"/>
              </a:spcAft>
              <a:buSzPts val="2000"/>
              <a:buNone/>
              <a:defRPr b="1" sz="2000"/>
            </a:lvl2pPr>
            <a:lvl3pPr indent="-228600" lvl="2" marL="1371600" algn="l">
              <a:lnSpc>
                <a:spcPct val="90000"/>
              </a:lnSpc>
              <a:spcBef>
                <a:spcPts val="400"/>
              </a:spcBef>
              <a:spcAft>
                <a:spcPts val="0"/>
              </a:spcAft>
              <a:buSzPts val="1800"/>
              <a:buNone/>
              <a:defRPr b="1" sz="1800"/>
            </a:lvl3pPr>
            <a:lvl4pPr indent="-228600" lvl="3" marL="1828800" algn="l">
              <a:lnSpc>
                <a:spcPct val="90000"/>
              </a:lnSpc>
              <a:spcBef>
                <a:spcPts val="400"/>
              </a:spcBef>
              <a:spcAft>
                <a:spcPts val="0"/>
              </a:spcAft>
              <a:buSzPts val="1600"/>
              <a:buNone/>
              <a:defRPr b="1" sz="1600"/>
            </a:lvl4pPr>
            <a:lvl5pPr indent="-228600" lvl="4" marL="2286000" algn="l">
              <a:lnSpc>
                <a:spcPct val="90000"/>
              </a:lnSpc>
              <a:spcBef>
                <a:spcPts val="400"/>
              </a:spcBef>
              <a:spcAft>
                <a:spcPts val="0"/>
              </a:spcAft>
              <a:buSzPts val="1600"/>
              <a:buNone/>
              <a:defRPr b="1" sz="1600"/>
            </a:lvl5pPr>
            <a:lvl6pPr indent="-228600" lvl="5" marL="2743200" algn="l">
              <a:lnSpc>
                <a:spcPct val="90000"/>
              </a:lnSpc>
              <a:spcBef>
                <a:spcPts val="400"/>
              </a:spcBef>
              <a:spcAft>
                <a:spcPts val="0"/>
              </a:spcAft>
              <a:buSzPts val="1600"/>
              <a:buNone/>
              <a:defRPr b="1" sz="1600"/>
            </a:lvl6pPr>
            <a:lvl7pPr indent="-228600" lvl="6" marL="3200400" algn="l">
              <a:lnSpc>
                <a:spcPct val="90000"/>
              </a:lnSpc>
              <a:spcBef>
                <a:spcPts val="400"/>
              </a:spcBef>
              <a:spcAft>
                <a:spcPts val="0"/>
              </a:spcAft>
              <a:buSzPts val="1600"/>
              <a:buNone/>
              <a:defRPr b="1" sz="1600"/>
            </a:lvl7pPr>
            <a:lvl8pPr indent="-228600" lvl="7" marL="3657600" algn="l">
              <a:lnSpc>
                <a:spcPct val="90000"/>
              </a:lnSpc>
              <a:spcBef>
                <a:spcPts val="400"/>
              </a:spcBef>
              <a:spcAft>
                <a:spcPts val="0"/>
              </a:spcAft>
              <a:buSzPts val="1600"/>
              <a:buNone/>
              <a:defRPr b="1" sz="1600"/>
            </a:lvl8pPr>
            <a:lvl9pPr indent="-228600" lvl="8" marL="4114800" algn="l">
              <a:lnSpc>
                <a:spcPct val="90000"/>
              </a:lnSpc>
              <a:spcBef>
                <a:spcPts val="400"/>
              </a:spcBef>
              <a:spcAft>
                <a:spcPts val="400"/>
              </a:spcAft>
              <a:buSzPts val="1600"/>
              <a:buNone/>
              <a:defRPr b="1" sz="1600"/>
            </a:lvl9pPr>
          </a:lstStyle>
          <a:p/>
        </p:txBody>
      </p:sp>
      <p:sp>
        <p:nvSpPr>
          <p:cNvPr id="52" name="Google Shape;52;p7"/>
          <p:cNvSpPr txBox="1"/>
          <p:nvPr>
            <p:ph idx="2" type="body"/>
          </p:nvPr>
        </p:nvSpPr>
        <p:spPr>
          <a:xfrm>
            <a:off x="1024128" y="2967788"/>
            <a:ext cx="4754880" cy="3341572"/>
          </a:xfrm>
          <a:prstGeom prst="rect">
            <a:avLst/>
          </a:prstGeom>
          <a:noFill/>
          <a:ln>
            <a:noFill/>
          </a:ln>
        </p:spPr>
        <p:txBody>
          <a:bodyPr anchorCtr="0" anchor="t" bIns="45700" lIns="45700" spcFirstLastPara="1" rIns="45700" wrap="square" tIns="45700">
            <a:normAutofit/>
          </a:bodyPr>
          <a:lstStyle>
            <a:lvl1pPr indent="-342900" lvl="0" marL="457200" algn="l">
              <a:lnSpc>
                <a:spcPct val="90000"/>
              </a:lnSpc>
              <a:spcBef>
                <a:spcPts val="1200"/>
              </a:spcBef>
              <a:spcAft>
                <a:spcPts val="0"/>
              </a:spcAft>
              <a:buSzPts val="1800"/>
              <a:buChar char=" "/>
              <a:defRPr/>
            </a:lvl1pPr>
            <a:lvl2pPr indent="-342900" lvl="1" marL="914400" algn="l">
              <a:lnSpc>
                <a:spcPct val="90000"/>
              </a:lnSpc>
              <a:spcBef>
                <a:spcPts val="200"/>
              </a:spcBef>
              <a:spcAft>
                <a:spcPts val="0"/>
              </a:spcAft>
              <a:buSzPts val="1800"/>
              <a:buChar char="🢝"/>
              <a:defRPr/>
            </a:lvl2pPr>
            <a:lvl3pPr indent="-342900" lvl="2" marL="1371600" algn="l">
              <a:lnSpc>
                <a:spcPct val="90000"/>
              </a:lnSpc>
              <a:spcBef>
                <a:spcPts val="400"/>
              </a:spcBef>
              <a:spcAft>
                <a:spcPts val="0"/>
              </a:spcAft>
              <a:buSzPts val="1800"/>
              <a:buChar char="🢝"/>
              <a:defRPr/>
            </a:lvl3pPr>
            <a:lvl4pPr indent="-342900" lvl="3" marL="1828800" algn="l">
              <a:lnSpc>
                <a:spcPct val="90000"/>
              </a:lnSpc>
              <a:spcBef>
                <a:spcPts val="400"/>
              </a:spcBef>
              <a:spcAft>
                <a:spcPts val="0"/>
              </a:spcAft>
              <a:buSzPts val="1800"/>
              <a:buChar char="🢝"/>
              <a:defRPr/>
            </a:lvl4pPr>
            <a:lvl5pPr indent="-342900" lvl="4" marL="2286000" algn="l">
              <a:lnSpc>
                <a:spcPct val="90000"/>
              </a:lnSpc>
              <a:spcBef>
                <a:spcPts val="400"/>
              </a:spcBef>
              <a:spcAft>
                <a:spcPts val="0"/>
              </a:spcAft>
              <a:buSzPts val="1800"/>
              <a:buChar char="🢝"/>
              <a:defRPr/>
            </a:lvl5pPr>
            <a:lvl6pPr indent="-342900" lvl="5" marL="2743200" algn="l">
              <a:lnSpc>
                <a:spcPct val="90000"/>
              </a:lnSpc>
              <a:spcBef>
                <a:spcPts val="400"/>
              </a:spcBef>
              <a:spcAft>
                <a:spcPts val="0"/>
              </a:spcAft>
              <a:buSzPts val="1800"/>
              <a:buChar char="🢝"/>
              <a:defRPr/>
            </a:lvl6pPr>
            <a:lvl7pPr indent="-342900" lvl="6" marL="3200400" algn="l">
              <a:lnSpc>
                <a:spcPct val="90000"/>
              </a:lnSpc>
              <a:spcBef>
                <a:spcPts val="400"/>
              </a:spcBef>
              <a:spcAft>
                <a:spcPts val="0"/>
              </a:spcAft>
              <a:buSzPts val="1800"/>
              <a:buChar char="🢝"/>
              <a:defRPr/>
            </a:lvl7pPr>
            <a:lvl8pPr indent="-342900" lvl="7" marL="3657600" algn="l">
              <a:lnSpc>
                <a:spcPct val="90000"/>
              </a:lnSpc>
              <a:spcBef>
                <a:spcPts val="400"/>
              </a:spcBef>
              <a:spcAft>
                <a:spcPts val="0"/>
              </a:spcAft>
              <a:buSzPts val="1800"/>
              <a:buChar char="🢝"/>
              <a:defRPr/>
            </a:lvl8pPr>
            <a:lvl9pPr indent="-342900" lvl="8" marL="4114800" algn="l">
              <a:lnSpc>
                <a:spcPct val="90000"/>
              </a:lnSpc>
              <a:spcBef>
                <a:spcPts val="400"/>
              </a:spcBef>
              <a:spcAft>
                <a:spcPts val="400"/>
              </a:spcAft>
              <a:buSzPts val="1800"/>
              <a:buChar char="🢝"/>
              <a:defRPr/>
            </a:lvl9pPr>
          </a:lstStyle>
          <a:p/>
        </p:txBody>
      </p:sp>
      <p:sp>
        <p:nvSpPr>
          <p:cNvPr id="53" name="Google Shape;53;p7"/>
          <p:cNvSpPr txBox="1"/>
          <p:nvPr>
            <p:ph idx="3" type="body"/>
          </p:nvPr>
        </p:nvSpPr>
        <p:spPr>
          <a:xfrm>
            <a:off x="5990888" y="2179636"/>
            <a:ext cx="4754880" cy="822960"/>
          </a:xfrm>
          <a:prstGeom prst="rect">
            <a:avLst/>
          </a:prstGeom>
          <a:noFill/>
          <a:ln>
            <a:noFill/>
          </a:ln>
        </p:spPr>
        <p:txBody>
          <a:bodyPr anchorCtr="0" anchor="ctr" bIns="45700" lIns="137150" spcFirstLastPara="1" rIns="137150" wrap="square" tIns="45700">
            <a:normAutofit/>
          </a:bodyPr>
          <a:lstStyle>
            <a:lvl1pPr indent="-228600" lvl="0" marL="457200" algn="l">
              <a:lnSpc>
                <a:spcPct val="90000"/>
              </a:lnSpc>
              <a:spcBef>
                <a:spcPts val="0"/>
              </a:spcBef>
              <a:spcAft>
                <a:spcPts val="0"/>
              </a:spcAft>
              <a:buSzPts val="2300"/>
              <a:buNone/>
              <a:defRPr b="0" sz="2300" cap="none">
                <a:solidFill>
                  <a:schemeClr val="accent2"/>
                </a:solidFill>
                <a:latin typeface="Twentieth Century"/>
                <a:ea typeface="Twentieth Century"/>
                <a:cs typeface="Twentieth Century"/>
                <a:sym typeface="Twentieth Century"/>
              </a:defRPr>
            </a:lvl1pPr>
            <a:lvl2pPr indent="-228600" lvl="1" marL="914400" algn="l">
              <a:lnSpc>
                <a:spcPct val="90000"/>
              </a:lnSpc>
              <a:spcBef>
                <a:spcPts val="200"/>
              </a:spcBef>
              <a:spcAft>
                <a:spcPts val="0"/>
              </a:spcAft>
              <a:buSzPts val="2000"/>
              <a:buNone/>
              <a:defRPr b="1" sz="2000"/>
            </a:lvl2pPr>
            <a:lvl3pPr indent="-228600" lvl="2" marL="1371600" algn="l">
              <a:lnSpc>
                <a:spcPct val="90000"/>
              </a:lnSpc>
              <a:spcBef>
                <a:spcPts val="400"/>
              </a:spcBef>
              <a:spcAft>
                <a:spcPts val="0"/>
              </a:spcAft>
              <a:buSzPts val="1800"/>
              <a:buNone/>
              <a:defRPr b="1" sz="1800"/>
            </a:lvl3pPr>
            <a:lvl4pPr indent="-228600" lvl="3" marL="1828800" algn="l">
              <a:lnSpc>
                <a:spcPct val="90000"/>
              </a:lnSpc>
              <a:spcBef>
                <a:spcPts val="400"/>
              </a:spcBef>
              <a:spcAft>
                <a:spcPts val="0"/>
              </a:spcAft>
              <a:buSzPts val="1600"/>
              <a:buNone/>
              <a:defRPr b="1" sz="1600"/>
            </a:lvl4pPr>
            <a:lvl5pPr indent="-228600" lvl="4" marL="2286000" algn="l">
              <a:lnSpc>
                <a:spcPct val="90000"/>
              </a:lnSpc>
              <a:spcBef>
                <a:spcPts val="400"/>
              </a:spcBef>
              <a:spcAft>
                <a:spcPts val="0"/>
              </a:spcAft>
              <a:buSzPts val="1600"/>
              <a:buNone/>
              <a:defRPr b="1" sz="1600"/>
            </a:lvl5pPr>
            <a:lvl6pPr indent="-228600" lvl="5" marL="2743200" algn="l">
              <a:lnSpc>
                <a:spcPct val="90000"/>
              </a:lnSpc>
              <a:spcBef>
                <a:spcPts val="400"/>
              </a:spcBef>
              <a:spcAft>
                <a:spcPts val="0"/>
              </a:spcAft>
              <a:buSzPts val="1600"/>
              <a:buNone/>
              <a:defRPr b="1" sz="1600"/>
            </a:lvl6pPr>
            <a:lvl7pPr indent="-228600" lvl="6" marL="3200400" algn="l">
              <a:lnSpc>
                <a:spcPct val="90000"/>
              </a:lnSpc>
              <a:spcBef>
                <a:spcPts val="400"/>
              </a:spcBef>
              <a:spcAft>
                <a:spcPts val="0"/>
              </a:spcAft>
              <a:buSzPts val="1600"/>
              <a:buNone/>
              <a:defRPr b="1" sz="1600"/>
            </a:lvl7pPr>
            <a:lvl8pPr indent="-228600" lvl="7" marL="3657600" algn="l">
              <a:lnSpc>
                <a:spcPct val="90000"/>
              </a:lnSpc>
              <a:spcBef>
                <a:spcPts val="400"/>
              </a:spcBef>
              <a:spcAft>
                <a:spcPts val="0"/>
              </a:spcAft>
              <a:buSzPts val="1600"/>
              <a:buNone/>
              <a:defRPr b="1" sz="1600"/>
            </a:lvl8pPr>
            <a:lvl9pPr indent="-228600" lvl="8" marL="4114800" algn="l">
              <a:lnSpc>
                <a:spcPct val="90000"/>
              </a:lnSpc>
              <a:spcBef>
                <a:spcPts val="400"/>
              </a:spcBef>
              <a:spcAft>
                <a:spcPts val="400"/>
              </a:spcAft>
              <a:buSzPts val="1600"/>
              <a:buNone/>
              <a:defRPr b="1" sz="1600"/>
            </a:lvl9pPr>
          </a:lstStyle>
          <a:p/>
        </p:txBody>
      </p:sp>
      <p:sp>
        <p:nvSpPr>
          <p:cNvPr id="54" name="Google Shape;54;p7"/>
          <p:cNvSpPr txBox="1"/>
          <p:nvPr>
            <p:ph idx="4" type="body"/>
          </p:nvPr>
        </p:nvSpPr>
        <p:spPr>
          <a:xfrm>
            <a:off x="5990888" y="2967788"/>
            <a:ext cx="4754880" cy="3341572"/>
          </a:xfrm>
          <a:prstGeom prst="rect">
            <a:avLst/>
          </a:prstGeom>
          <a:noFill/>
          <a:ln>
            <a:noFill/>
          </a:ln>
        </p:spPr>
        <p:txBody>
          <a:bodyPr anchorCtr="0" anchor="t" bIns="45700" lIns="45700" spcFirstLastPara="1" rIns="45700" wrap="square" tIns="45700">
            <a:normAutofit/>
          </a:bodyPr>
          <a:lstStyle>
            <a:lvl1pPr indent="-342900" lvl="0" marL="457200" algn="l">
              <a:lnSpc>
                <a:spcPct val="90000"/>
              </a:lnSpc>
              <a:spcBef>
                <a:spcPts val="1200"/>
              </a:spcBef>
              <a:spcAft>
                <a:spcPts val="0"/>
              </a:spcAft>
              <a:buSzPts val="1800"/>
              <a:buChar char=" "/>
              <a:defRPr/>
            </a:lvl1pPr>
            <a:lvl2pPr indent="-342900" lvl="1" marL="914400" algn="l">
              <a:lnSpc>
                <a:spcPct val="90000"/>
              </a:lnSpc>
              <a:spcBef>
                <a:spcPts val="200"/>
              </a:spcBef>
              <a:spcAft>
                <a:spcPts val="0"/>
              </a:spcAft>
              <a:buSzPts val="1800"/>
              <a:buChar char="🢝"/>
              <a:defRPr/>
            </a:lvl2pPr>
            <a:lvl3pPr indent="-342900" lvl="2" marL="1371600" algn="l">
              <a:lnSpc>
                <a:spcPct val="90000"/>
              </a:lnSpc>
              <a:spcBef>
                <a:spcPts val="400"/>
              </a:spcBef>
              <a:spcAft>
                <a:spcPts val="0"/>
              </a:spcAft>
              <a:buSzPts val="1800"/>
              <a:buChar char="🢝"/>
              <a:defRPr/>
            </a:lvl3pPr>
            <a:lvl4pPr indent="-342900" lvl="3" marL="1828800" algn="l">
              <a:lnSpc>
                <a:spcPct val="90000"/>
              </a:lnSpc>
              <a:spcBef>
                <a:spcPts val="400"/>
              </a:spcBef>
              <a:spcAft>
                <a:spcPts val="0"/>
              </a:spcAft>
              <a:buSzPts val="1800"/>
              <a:buChar char="🢝"/>
              <a:defRPr/>
            </a:lvl4pPr>
            <a:lvl5pPr indent="-342900" lvl="4" marL="2286000" algn="l">
              <a:lnSpc>
                <a:spcPct val="90000"/>
              </a:lnSpc>
              <a:spcBef>
                <a:spcPts val="400"/>
              </a:spcBef>
              <a:spcAft>
                <a:spcPts val="0"/>
              </a:spcAft>
              <a:buSzPts val="1800"/>
              <a:buChar char="🢝"/>
              <a:defRPr/>
            </a:lvl5pPr>
            <a:lvl6pPr indent="-342900" lvl="5" marL="2743200" algn="l">
              <a:lnSpc>
                <a:spcPct val="90000"/>
              </a:lnSpc>
              <a:spcBef>
                <a:spcPts val="400"/>
              </a:spcBef>
              <a:spcAft>
                <a:spcPts val="0"/>
              </a:spcAft>
              <a:buSzPts val="1800"/>
              <a:buChar char="🢝"/>
              <a:defRPr/>
            </a:lvl6pPr>
            <a:lvl7pPr indent="-342900" lvl="6" marL="3200400" algn="l">
              <a:lnSpc>
                <a:spcPct val="90000"/>
              </a:lnSpc>
              <a:spcBef>
                <a:spcPts val="400"/>
              </a:spcBef>
              <a:spcAft>
                <a:spcPts val="0"/>
              </a:spcAft>
              <a:buSzPts val="1800"/>
              <a:buChar char="🢝"/>
              <a:defRPr/>
            </a:lvl7pPr>
            <a:lvl8pPr indent="-342900" lvl="7" marL="3657600" algn="l">
              <a:lnSpc>
                <a:spcPct val="90000"/>
              </a:lnSpc>
              <a:spcBef>
                <a:spcPts val="400"/>
              </a:spcBef>
              <a:spcAft>
                <a:spcPts val="0"/>
              </a:spcAft>
              <a:buSzPts val="1800"/>
              <a:buChar char="🢝"/>
              <a:defRPr/>
            </a:lvl8pPr>
            <a:lvl9pPr indent="-342900" lvl="8" marL="4114800" algn="l">
              <a:lnSpc>
                <a:spcPct val="90000"/>
              </a:lnSpc>
              <a:spcBef>
                <a:spcPts val="400"/>
              </a:spcBef>
              <a:spcAft>
                <a:spcPts val="400"/>
              </a:spcAft>
              <a:buSzPts val="1800"/>
              <a:buChar char="🢝"/>
              <a:defRPr/>
            </a:lvl9pPr>
          </a:lstStyle>
          <a:p/>
        </p:txBody>
      </p:sp>
      <p:sp>
        <p:nvSpPr>
          <p:cNvPr id="55" name="Google Shape;55;p7"/>
          <p:cNvSpPr txBox="1"/>
          <p:nvPr>
            <p:ph idx="10" type="dt"/>
          </p:nvPr>
        </p:nvSpPr>
        <p:spPr>
          <a:xfrm>
            <a:off x="1024129" y="6470704"/>
            <a:ext cx="2154143" cy="27432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7"/>
          <p:cNvSpPr txBox="1"/>
          <p:nvPr>
            <p:ph idx="11" type="ftr"/>
          </p:nvPr>
        </p:nvSpPr>
        <p:spPr>
          <a:xfrm>
            <a:off x="4842932" y="6470704"/>
            <a:ext cx="5901459" cy="27432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7"/>
          <p:cNvSpPr txBox="1"/>
          <p:nvPr>
            <p:ph idx="12" type="sldNum"/>
          </p:nvPr>
        </p:nvSpPr>
        <p:spPr>
          <a:xfrm>
            <a:off x="10837333" y="6470704"/>
            <a:ext cx="973667" cy="274320"/>
          </a:xfrm>
          <a:prstGeom prst="rect">
            <a:avLst/>
          </a:prstGeom>
          <a:noFill/>
          <a:ln>
            <a:noFill/>
          </a:ln>
        </p:spPr>
        <p:txBody>
          <a:bodyPr anchorCtr="0" anchor="ctr" bIns="45700" lIns="91425" spcFirstLastPara="1" rIns="91425" wrap="square" tIns="45700">
            <a:noAutofit/>
          </a:bodyPr>
          <a:lstStyle>
            <a:lvl1pPr indent="0" lvl="0" marL="0" algn="l">
              <a:spcBef>
                <a:spcPts val="0"/>
              </a:spcBef>
              <a:buNone/>
              <a:defRPr/>
            </a:lvl1pPr>
            <a:lvl2pPr indent="0" lvl="1" marL="0" algn="l">
              <a:spcBef>
                <a:spcPts val="0"/>
              </a:spcBef>
              <a:buNone/>
              <a:defRPr/>
            </a:lvl2pPr>
            <a:lvl3pPr indent="0" lvl="2" marL="0" algn="l">
              <a:spcBef>
                <a:spcPts val="0"/>
              </a:spcBef>
              <a:buNone/>
              <a:defRPr/>
            </a:lvl3pPr>
            <a:lvl4pPr indent="0" lvl="3" marL="0" algn="l">
              <a:spcBef>
                <a:spcPts val="0"/>
              </a:spcBef>
              <a:buNone/>
              <a:defRPr/>
            </a:lvl4pPr>
            <a:lvl5pPr indent="0" lvl="4" marL="0" algn="l">
              <a:spcBef>
                <a:spcPts val="0"/>
              </a:spcBef>
              <a:buNone/>
              <a:defRPr/>
            </a:lvl5pPr>
            <a:lvl6pPr indent="0" lvl="5" marL="0" algn="l">
              <a:spcBef>
                <a:spcPts val="0"/>
              </a:spcBef>
              <a:buNone/>
              <a:defRPr/>
            </a:lvl6pPr>
            <a:lvl7pPr indent="0" lvl="6" marL="0" algn="l">
              <a:spcBef>
                <a:spcPts val="0"/>
              </a:spcBef>
              <a:buNone/>
              <a:defRPr/>
            </a:lvl7pPr>
            <a:lvl8pPr indent="0" lvl="7" marL="0" algn="l">
              <a:spcBef>
                <a:spcPts val="0"/>
              </a:spcBef>
              <a:buNone/>
              <a:defRPr/>
            </a:lvl8pPr>
            <a:lvl9pPr indent="0" lvl="8" marL="0" algn="l">
              <a:spcBef>
                <a:spcPts val="0"/>
              </a:spcBef>
              <a:buNone/>
              <a:defRPr/>
            </a:lvl9pPr>
          </a:lstStyle>
          <a:p>
            <a:pPr indent="0" lvl="0" marL="0" rtl="0" algn="l">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seul" type="titleOnly">
  <p:cSld name="TITLE_ONLY">
    <p:spTree>
      <p:nvGrpSpPr>
        <p:cNvPr id="58" name="Shape 58"/>
        <p:cNvGrpSpPr/>
        <p:nvPr/>
      </p:nvGrpSpPr>
      <p:grpSpPr>
        <a:xfrm>
          <a:off x="0" y="0"/>
          <a:ext cx="0" cy="0"/>
          <a:chOff x="0" y="0"/>
          <a:chExt cx="0" cy="0"/>
        </a:xfrm>
      </p:grpSpPr>
      <p:sp>
        <p:nvSpPr>
          <p:cNvPr id="59" name="Google Shape;59;p8"/>
          <p:cNvSpPr txBox="1"/>
          <p:nvPr>
            <p:ph type="title"/>
          </p:nvPr>
        </p:nvSpPr>
        <p:spPr>
          <a:xfrm>
            <a:off x="1024128" y="585216"/>
            <a:ext cx="9720072" cy="1499616"/>
          </a:xfrm>
          <a:prstGeom prst="rect">
            <a:avLst/>
          </a:prstGeom>
          <a:noFill/>
          <a:ln>
            <a:noFill/>
          </a:ln>
        </p:spPr>
        <p:txBody>
          <a:bodyPr anchorCtr="0" anchor="ctr" bIns="45700" lIns="91425" spcFirstLastPara="1" rIns="91425" wrap="square" tIns="45700">
            <a:normAutofit/>
          </a:bodyPr>
          <a:lstStyle>
            <a:lvl1pPr lvl="0" algn="l">
              <a:lnSpc>
                <a:spcPct val="80000"/>
              </a:lnSpc>
              <a:spcBef>
                <a:spcPts val="0"/>
              </a:spcBef>
              <a:spcAft>
                <a:spcPts val="0"/>
              </a:spcAft>
              <a:buClr>
                <a:srgbClr val="0C0C0C"/>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8"/>
          <p:cNvSpPr txBox="1"/>
          <p:nvPr>
            <p:ph idx="10" type="dt"/>
          </p:nvPr>
        </p:nvSpPr>
        <p:spPr>
          <a:xfrm>
            <a:off x="1024129" y="6470704"/>
            <a:ext cx="2154143" cy="27432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1" name="Google Shape;61;p8"/>
          <p:cNvSpPr txBox="1"/>
          <p:nvPr>
            <p:ph idx="11" type="ftr"/>
          </p:nvPr>
        </p:nvSpPr>
        <p:spPr>
          <a:xfrm>
            <a:off x="4842932" y="6470704"/>
            <a:ext cx="5901459" cy="27432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2" name="Google Shape;62;p8"/>
          <p:cNvSpPr txBox="1"/>
          <p:nvPr>
            <p:ph idx="12" type="sldNum"/>
          </p:nvPr>
        </p:nvSpPr>
        <p:spPr>
          <a:xfrm>
            <a:off x="10837333" y="6470704"/>
            <a:ext cx="973667" cy="274320"/>
          </a:xfrm>
          <a:prstGeom prst="rect">
            <a:avLst/>
          </a:prstGeom>
          <a:noFill/>
          <a:ln>
            <a:noFill/>
          </a:ln>
        </p:spPr>
        <p:txBody>
          <a:bodyPr anchorCtr="0" anchor="ctr" bIns="45700" lIns="91425" spcFirstLastPara="1" rIns="91425" wrap="square" tIns="45700">
            <a:noAutofit/>
          </a:bodyPr>
          <a:lstStyle>
            <a:lvl1pPr indent="0" lvl="0" marL="0" algn="l">
              <a:spcBef>
                <a:spcPts val="0"/>
              </a:spcBef>
              <a:buNone/>
              <a:defRPr/>
            </a:lvl1pPr>
            <a:lvl2pPr indent="0" lvl="1" marL="0" algn="l">
              <a:spcBef>
                <a:spcPts val="0"/>
              </a:spcBef>
              <a:buNone/>
              <a:defRPr/>
            </a:lvl2pPr>
            <a:lvl3pPr indent="0" lvl="2" marL="0" algn="l">
              <a:spcBef>
                <a:spcPts val="0"/>
              </a:spcBef>
              <a:buNone/>
              <a:defRPr/>
            </a:lvl3pPr>
            <a:lvl4pPr indent="0" lvl="3" marL="0" algn="l">
              <a:spcBef>
                <a:spcPts val="0"/>
              </a:spcBef>
              <a:buNone/>
              <a:defRPr/>
            </a:lvl4pPr>
            <a:lvl5pPr indent="0" lvl="4" marL="0" algn="l">
              <a:spcBef>
                <a:spcPts val="0"/>
              </a:spcBef>
              <a:buNone/>
              <a:defRPr/>
            </a:lvl5pPr>
            <a:lvl6pPr indent="0" lvl="5" marL="0" algn="l">
              <a:spcBef>
                <a:spcPts val="0"/>
              </a:spcBef>
              <a:buNone/>
              <a:defRPr/>
            </a:lvl6pPr>
            <a:lvl7pPr indent="0" lvl="6" marL="0" algn="l">
              <a:spcBef>
                <a:spcPts val="0"/>
              </a:spcBef>
              <a:buNone/>
              <a:defRPr/>
            </a:lvl7pPr>
            <a:lvl8pPr indent="0" lvl="7" marL="0" algn="l">
              <a:spcBef>
                <a:spcPts val="0"/>
              </a:spcBef>
              <a:buNone/>
              <a:defRPr/>
            </a:lvl8pPr>
            <a:lvl9pPr indent="0" lvl="8" marL="0" algn="l">
              <a:spcBef>
                <a:spcPts val="0"/>
              </a:spcBef>
              <a:buNone/>
              <a:defRPr/>
            </a:lvl9pPr>
          </a:lstStyle>
          <a:p>
            <a:pPr indent="0" lvl="0" marL="0" rtl="0" algn="l">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u avec légende" type="objTx">
  <p:cSld name="OBJECT_WITH_CAPTION_TEXT">
    <p:spTree>
      <p:nvGrpSpPr>
        <p:cNvPr id="63" name="Shape 63"/>
        <p:cNvGrpSpPr/>
        <p:nvPr/>
      </p:nvGrpSpPr>
      <p:grpSpPr>
        <a:xfrm>
          <a:off x="0" y="0"/>
          <a:ext cx="0" cy="0"/>
          <a:chOff x="0" y="0"/>
          <a:chExt cx="0" cy="0"/>
        </a:xfrm>
      </p:grpSpPr>
      <p:sp>
        <p:nvSpPr>
          <p:cNvPr id="64" name="Google Shape;64;p9"/>
          <p:cNvSpPr txBox="1"/>
          <p:nvPr>
            <p:ph type="title"/>
          </p:nvPr>
        </p:nvSpPr>
        <p:spPr>
          <a:xfrm>
            <a:off x="1024128" y="471509"/>
            <a:ext cx="4389120" cy="1737360"/>
          </a:xfrm>
          <a:prstGeom prst="rect">
            <a:avLst/>
          </a:prstGeom>
          <a:noFill/>
          <a:ln>
            <a:noFill/>
          </a:ln>
        </p:spPr>
        <p:txBody>
          <a:bodyPr anchorCtr="0" anchor="ctr" bIns="45700" lIns="91425" spcFirstLastPara="1" rIns="91425" wrap="square" tIns="45700">
            <a:noAutofit/>
          </a:bodyPr>
          <a:lstStyle>
            <a:lvl1pPr lvl="0" algn="l">
              <a:lnSpc>
                <a:spcPct val="80000"/>
              </a:lnSpc>
              <a:spcBef>
                <a:spcPts val="0"/>
              </a:spcBef>
              <a:spcAft>
                <a:spcPts val="0"/>
              </a:spcAft>
              <a:buClr>
                <a:srgbClr val="0C0C0C"/>
              </a:buClr>
              <a:buSzPts val="4000"/>
              <a:buFont typeface="Twentieth Century"/>
              <a:buNone/>
              <a:defRPr sz="4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5" name="Google Shape;65;p9"/>
          <p:cNvSpPr txBox="1"/>
          <p:nvPr>
            <p:ph idx="1" type="body"/>
          </p:nvPr>
        </p:nvSpPr>
        <p:spPr>
          <a:xfrm>
            <a:off x="5715000" y="822960"/>
            <a:ext cx="5678424" cy="5184648"/>
          </a:xfrm>
          <a:prstGeom prst="rect">
            <a:avLst/>
          </a:prstGeom>
          <a:noFill/>
          <a:ln>
            <a:noFill/>
          </a:ln>
        </p:spPr>
        <p:txBody>
          <a:bodyPr anchorCtr="0" anchor="t" bIns="45700" lIns="45700" spcFirstLastPara="1" rIns="45700" wrap="square" tIns="45700">
            <a:normAutofit/>
          </a:bodyPr>
          <a:lstStyle>
            <a:lvl1pPr indent="-381000" lvl="0" marL="457200" algn="l">
              <a:lnSpc>
                <a:spcPct val="90000"/>
              </a:lnSpc>
              <a:spcBef>
                <a:spcPts val="1200"/>
              </a:spcBef>
              <a:spcAft>
                <a:spcPts val="0"/>
              </a:spcAft>
              <a:buSzPts val="2400"/>
              <a:buChar char=" "/>
              <a:defRPr sz="2400"/>
            </a:lvl1pPr>
            <a:lvl2pPr indent="-355600" lvl="1" marL="914400" algn="l">
              <a:lnSpc>
                <a:spcPct val="90000"/>
              </a:lnSpc>
              <a:spcBef>
                <a:spcPts val="200"/>
              </a:spcBef>
              <a:spcAft>
                <a:spcPts val="0"/>
              </a:spcAft>
              <a:buSzPts val="2000"/>
              <a:buChar char="🢝"/>
              <a:defRPr sz="2000"/>
            </a:lvl2pPr>
            <a:lvl3pPr indent="-330200" lvl="2" marL="1371600" algn="l">
              <a:lnSpc>
                <a:spcPct val="90000"/>
              </a:lnSpc>
              <a:spcBef>
                <a:spcPts val="400"/>
              </a:spcBef>
              <a:spcAft>
                <a:spcPts val="0"/>
              </a:spcAft>
              <a:buSzPts val="1600"/>
              <a:buChar char="🢝"/>
              <a:defRPr sz="1600"/>
            </a:lvl3pPr>
            <a:lvl4pPr indent="-330200" lvl="3" marL="1828800" algn="l">
              <a:lnSpc>
                <a:spcPct val="90000"/>
              </a:lnSpc>
              <a:spcBef>
                <a:spcPts val="400"/>
              </a:spcBef>
              <a:spcAft>
                <a:spcPts val="0"/>
              </a:spcAft>
              <a:buSzPts val="1600"/>
              <a:buChar char="🢝"/>
              <a:defRPr sz="1600"/>
            </a:lvl4pPr>
            <a:lvl5pPr indent="-330200" lvl="4" marL="2286000" algn="l">
              <a:lnSpc>
                <a:spcPct val="90000"/>
              </a:lnSpc>
              <a:spcBef>
                <a:spcPts val="400"/>
              </a:spcBef>
              <a:spcAft>
                <a:spcPts val="0"/>
              </a:spcAft>
              <a:buSzPts val="1600"/>
              <a:buChar char="🢝"/>
              <a:defRPr sz="1600"/>
            </a:lvl5pPr>
            <a:lvl6pPr indent="-330200" lvl="5" marL="2743200" algn="l">
              <a:lnSpc>
                <a:spcPct val="90000"/>
              </a:lnSpc>
              <a:spcBef>
                <a:spcPts val="400"/>
              </a:spcBef>
              <a:spcAft>
                <a:spcPts val="0"/>
              </a:spcAft>
              <a:buSzPts val="1600"/>
              <a:buChar char="🢝"/>
              <a:defRPr sz="1600"/>
            </a:lvl6pPr>
            <a:lvl7pPr indent="-330200" lvl="6" marL="3200400" algn="l">
              <a:lnSpc>
                <a:spcPct val="90000"/>
              </a:lnSpc>
              <a:spcBef>
                <a:spcPts val="400"/>
              </a:spcBef>
              <a:spcAft>
                <a:spcPts val="0"/>
              </a:spcAft>
              <a:buSzPts val="1600"/>
              <a:buChar char="🢝"/>
              <a:defRPr sz="1600"/>
            </a:lvl7pPr>
            <a:lvl8pPr indent="-330200" lvl="7" marL="3657600" algn="l">
              <a:lnSpc>
                <a:spcPct val="90000"/>
              </a:lnSpc>
              <a:spcBef>
                <a:spcPts val="400"/>
              </a:spcBef>
              <a:spcAft>
                <a:spcPts val="0"/>
              </a:spcAft>
              <a:buSzPts val="1600"/>
              <a:buChar char="🢝"/>
              <a:defRPr sz="1600"/>
            </a:lvl8pPr>
            <a:lvl9pPr indent="-330200" lvl="8" marL="4114800" algn="l">
              <a:lnSpc>
                <a:spcPct val="90000"/>
              </a:lnSpc>
              <a:spcBef>
                <a:spcPts val="400"/>
              </a:spcBef>
              <a:spcAft>
                <a:spcPts val="400"/>
              </a:spcAft>
              <a:buSzPts val="1600"/>
              <a:buChar char="🢝"/>
              <a:defRPr sz="1600"/>
            </a:lvl9pPr>
          </a:lstStyle>
          <a:p/>
        </p:txBody>
      </p:sp>
      <p:sp>
        <p:nvSpPr>
          <p:cNvPr id="66" name="Google Shape;66;p9"/>
          <p:cNvSpPr txBox="1"/>
          <p:nvPr>
            <p:ph idx="2" type="body"/>
          </p:nvPr>
        </p:nvSpPr>
        <p:spPr>
          <a:xfrm>
            <a:off x="1024128" y="2257506"/>
            <a:ext cx="4389120" cy="3762294"/>
          </a:xfrm>
          <a:prstGeom prst="rect">
            <a:avLst/>
          </a:prstGeom>
          <a:noFill/>
          <a:ln>
            <a:noFill/>
          </a:ln>
        </p:spPr>
        <p:txBody>
          <a:bodyPr anchorCtr="0" anchor="t" bIns="45700" lIns="91425" spcFirstLastPara="1" rIns="91425" wrap="square" tIns="45700">
            <a:normAutofit/>
          </a:bodyPr>
          <a:lstStyle>
            <a:lvl1pPr indent="-228600" lvl="0" marL="457200" algn="l">
              <a:lnSpc>
                <a:spcPct val="108000"/>
              </a:lnSpc>
              <a:spcBef>
                <a:spcPts val="600"/>
              </a:spcBef>
              <a:spcAft>
                <a:spcPts val="0"/>
              </a:spcAft>
              <a:buSzPts val="1600"/>
              <a:buNone/>
              <a:defRPr sz="1600"/>
            </a:lvl1pPr>
            <a:lvl2pPr indent="-228600" lvl="1" marL="914400" algn="l">
              <a:lnSpc>
                <a:spcPct val="90000"/>
              </a:lnSpc>
              <a:spcBef>
                <a:spcPts val="200"/>
              </a:spcBef>
              <a:spcAft>
                <a:spcPts val="0"/>
              </a:spcAft>
              <a:buSzPts val="1200"/>
              <a:buNone/>
              <a:defRPr sz="1200"/>
            </a:lvl2pPr>
            <a:lvl3pPr indent="-228600" lvl="2" marL="1371600" algn="l">
              <a:lnSpc>
                <a:spcPct val="90000"/>
              </a:lnSpc>
              <a:spcBef>
                <a:spcPts val="400"/>
              </a:spcBef>
              <a:spcAft>
                <a:spcPts val="0"/>
              </a:spcAft>
              <a:buSzPts val="1000"/>
              <a:buNone/>
              <a:defRPr sz="1000"/>
            </a:lvl3pPr>
            <a:lvl4pPr indent="-228600" lvl="3" marL="1828800" algn="l">
              <a:lnSpc>
                <a:spcPct val="90000"/>
              </a:lnSpc>
              <a:spcBef>
                <a:spcPts val="400"/>
              </a:spcBef>
              <a:spcAft>
                <a:spcPts val="0"/>
              </a:spcAft>
              <a:buSzPts val="900"/>
              <a:buNone/>
              <a:defRPr sz="900"/>
            </a:lvl4pPr>
            <a:lvl5pPr indent="-228600" lvl="4" marL="2286000" algn="l">
              <a:lnSpc>
                <a:spcPct val="90000"/>
              </a:lnSpc>
              <a:spcBef>
                <a:spcPts val="400"/>
              </a:spcBef>
              <a:spcAft>
                <a:spcPts val="0"/>
              </a:spcAft>
              <a:buSzPts val="900"/>
              <a:buNone/>
              <a:defRPr sz="900"/>
            </a:lvl5pPr>
            <a:lvl6pPr indent="-228600" lvl="5" marL="2743200" algn="l">
              <a:lnSpc>
                <a:spcPct val="90000"/>
              </a:lnSpc>
              <a:spcBef>
                <a:spcPts val="400"/>
              </a:spcBef>
              <a:spcAft>
                <a:spcPts val="0"/>
              </a:spcAft>
              <a:buSzPts val="900"/>
              <a:buNone/>
              <a:defRPr sz="900"/>
            </a:lvl6pPr>
            <a:lvl7pPr indent="-228600" lvl="6" marL="3200400" algn="l">
              <a:lnSpc>
                <a:spcPct val="90000"/>
              </a:lnSpc>
              <a:spcBef>
                <a:spcPts val="400"/>
              </a:spcBef>
              <a:spcAft>
                <a:spcPts val="0"/>
              </a:spcAft>
              <a:buSzPts val="900"/>
              <a:buNone/>
              <a:defRPr sz="900"/>
            </a:lvl7pPr>
            <a:lvl8pPr indent="-228600" lvl="7" marL="3657600" algn="l">
              <a:lnSpc>
                <a:spcPct val="90000"/>
              </a:lnSpc>
              <a:spcBef>
                <a:spcPts val="400"/>
              </a:spcBef>
              <a:spcAft>
                <a:spcPts val="0"/>
              </a:spcAft>
              <a:buSzPts val="900"/>
              <a:buNone/>
              <a:defRPr sz="900"/>
            </a:lvl8pPr>
            <a:lvl9pPr indent="-228600" lvl="8" marL="4114800" algn="l">
              <a:lnSpc>
                <a:spcPct val="90000"/>
              </a:lnSpc>
              <a:spcBef>
                <a:spcPts val="400"/>
              </a:spcBef>
              <a:spcAft>
                <a:spcPts val="400"/>
              </a:spcAft>
              <a:buSzPts val="900"/>
              <a:buNone/>
              <a:defRPr sz="900"/>
            </a:lvl9pPr>
          </a:lstStyle>
          <a:p/>
        </p:txBody>
      </p:sp>
      <p:sp>
        <p:nvSpPr>
          <p:cNvPr id="67" name="Google Shape;67;p9"/>
          <p:cNvSpPr txBox="1"/>
          <p:nvPr>
            <p:ph idx="10" type="dt"/>
          </p:nvPr>
        </p:nvSpPr>
        <p:spPr>
          <a:xfrm>
            <a:off x="1024129" y="6470704"/>
            <a:ext cx="2154143" cy="27432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8" name="Google Shape;68;p9"/>
          <p:cNvSpPr txBox="1"/>
          <p:nvPr>
            <p:ph idx="11" type="ftr"/>
          </p:nvPr>
        </p:nvSpPr>
        <p:spPr>
          <a:xfrm>
            <a:off x="4842932" y="6470704"/>
            <a:ext cx="5901459" cy="27432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9" name="Google Shape;69;p9"/>
          <p:cNvSpPr txBox="1"/>
          <p:nvPr>
            <p:ph idx="12" type="sldNum"/>
          </p:nvPr>
        </p:nvSpPr>
        <p:spPr>
          <a:xfrm>
            <a:off x="10837333" y="6470704"/>
            <a:ext cx="973667" cy="274320"/>
          </a:xfrm>
          <a:prstGeom prst="rect">
            <a:avLst/>
          </a:prstGeom>
          <a:noFill/>
          <a:ln>
            <a:noFill/>
          </a:ln>
        </p:spPr>
        <p:txBody>
          <a:bodyPr anchorCtr="0" anchor="ctr" bIns="45700" lIns="91425" spcFirstLastPara="1" rIns="91425" wrap="square" tIns="45700">
            <a:noAutofit/>
          </a:bodyPr>
          <a:lstStyle>
            <a:lvl1pPr indent="0" lvl="0" marL="0" algn="l">
              <a:spcBef>
                <a:spcPts val="0"/>
              </a:spcBef>
              <a:buNone/>
              <a:defRPr/>
            </a:lvl1pPr>
            <a:lvl2pPr indent="0" lvl="1" marL="0" algn="l">
              <a:spcBef>
                <a:spcPts val="0"/>
              </a:spcBef>
              <a:buNone/>
              <a:defRPr/>
            </a:lvl2pPr>
            <a:lvl3pPr indent="0" lvl="2" marL="0" algn="l">
              <a:spcBef>
                <a:spcPts val="0"/>
              </a:spcBef>
              <a:buNone/>
              <a:defRPr/>
            </a:lvl3pPr>
            <a:lvl4pPr indent="0" lvl="3" marL="0" algn="l">
              <a:spcBef>
                <a:spcPts val="0"/>
              </a:spcBef>
              <a:buNone/>
              <a:defRPr/>
            </a:lvl4pPr>
            <a:lvl5pPr indent="0" lvl="4" marL="0" algn="l">
              <a:spcBef>
                <a:spcPts val="0"/>
              </a:spcBef>
              <a:buNone/>
              <a:defRPr/>
            </a:lvl5pPr>
            <a:lvl6pPr indent="0" lvl="5" marL="0" algn="l">
              <a:spcBef>
                <a:spcPts val="0"/>
              </a:spcBef>
              <a:buNone/>
              <a:defRPr/>
            </a:lvl6pPr>
            <a:lvl7pPr indent="0" lvl="6" marL="0" algn="l">
              <a:spcBef>
                <a:spcPts val="0"/>
              </a:spcBef>
              <a:buNone/>
              <a:defRPr/>
            </a:lvl7pPr>
            <a:lvl8pPr indent="0" lvl="7" marL="0" algn="l">
              <a:spcBef>
                <a:spcPts val="0"/>
              </a:spcBef>
              <a:buNone/>
              <a:defRPr/>
            </a:lvl8pPr>
            <a:lvl9pPr indent="0" lvl="8" marL="0" algn="l">
              <a:spcBef>
                <a:spcPts val="0"/>
              </a:spcBef>
              <a:buNone/>
              <a:defRPr/>
            </a:lvl9pPr>
          </a:lstStyle>
          <a:p>
            <a:pPr indent="0" lvl="0" marL="0" rtl="0" algn="l">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vec légende" showMasterSp="0" type="picTx">
  <p:cSld name="PICTURE_WITH_CAPTION_TEXT">
    <p:spTree>
      <p:nvGrpSpPr>
        <p:cNvPr id="70" name="Shape 70"/>
        <p:cNvGrpSpPr/>
        <p:nvPr/>
      </p:nvGrpSpPr>
      <p:grpSpPr>
        <a:xfrm>
          <a:off x="0" y="0"/>
          <a:ext cx="0" cy="0"/>
          <a:chOff x="0" y="0"/>
          <a:chExt cx="0" cy="0"/>
        </a:xfrm>
      </p:grpSpPr>
      <p:sp>
        <p:nvSpPr>
          <p:cNvPr id="71" name="Google Shape;71;p10"/>
          <p:cNvSpPr txBox="1"/>
          <p:nvPr>
            <p:ph type="title"/>
          </p:nvPr>
        </p:nvSpPr>
        <p:spPr>
          <a:xfrm>
            <a:off x="457200" y="4960138"/>
            <a:ext cx="7772400" cy="1463040"/>
          </a:xfrm>
          <a:prstGeom prst="rect">
            <a:avLst/>
          </a:prstGeom>
          <a:noFill/>
          <a:ln>
            <a:noFill/>
          </a:ln>
        </p:spPr>
        <p:txBody>
          <a:bodyPr anchorCtr="0" anchor="ctr" bIns="45700" lIns="91425" spcFirstLastPara="1" rIns="91425" wrap="square" tIns="45700">
            <a:normAutofit/>
          </a:bodyPr>
          <a:lstStyle>
            <a:lvl1pPr lvl="0" algn="r">
              <a:lnSpc>
                <a:spcPct val="80000"/>
              </a:lnSpc>
              <a:spcBef>
                <a:spcPts val="0"/>
              </a:spcBef>
              <a:spcAft>
                <a:spcPts val="0"/>
              </a:spcAft>
              <a:buClr>
                <a:srgbClr val="0C0C0C"/>
              </a:buClr>
              <a:buSzPts val="5000"/>
              <a:buFont typeface="Twentieth Century"/>
              <a:buNone/>
              <a:defRPr sz="5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2" name="Google Shape;72;p10"/>
          <p:cNvSpPr/>
          <p:nvPr>
            <p:ph idx="2" type="pic"/>
          </p:nvPr>
        </p:nvSpPr>
        <p:spPr>
          <a:xfrm>
            <a:off x="0" y="-1"/>
            <a:ext cx="12188952" cy="4572000"/>
          </a:xfrm>
          <a:prstGeom prst="rect">
            <a:avLst/>
          </a:prstGeom>
          <a:solidFill>
            <a:srgbClr val="9AD2D8"/>
          </a:solidFill>
          <a:ln>
            <a:noFill/>
          </a:ln>
        </p:spPr>
      </p:sp>
      <p:sp>
        <p:nvSpPr>
          <p:cNvPr id="73" name="Google Shape;73;p10"/>
          <p:cNvSpPr txBox="1"/>
          <p:nvPr>
            <p:ph idx="1" type="body"/>
          </p:nvPr>
        </p:nvSpPr>
        <p:spPr>
          <a:xfrm>
            <a:off x="8610600" y="4960138"/>
            <a:ext cx="3200400" cy="1463040"/>
          </a:xfrm>
          <a:prstGeom prst="rect">
            <a:avLst/>
          </a:prstGeom>
          <a:noFill/>
          <a:ln>
            <a:noFill/>
          </a:ln>
        </p:spPr>
        <p:txBody>
          <a:bodyPr anchorCtr="0" anchor="ctr" bIns="45700" lIns="91425" spcFirstLastPara="1" rIns="91425" wrap="square" tIns="45700">
            <a:normAutofit/>
          </a:bodyPr>
          <a:lstStyle>
            <a:lvl1pPr indent="-228600" lvl="0" marL="457200" algn="l">
              <a:lnSpc>
                <a:spcPct val="100000"/>
              </a:lnSpc>
              <a:spcBef>
                <a:spcPts val="0"/>
              </a:spcBef>
              <a:spcAft>
                <a:spcPts val="0"/>
              </a:spcAft>
              <a:buSzPts val="1800"/>
              <a:buNone/>
              <a:defRPr sz="1800">
                <a:solidFill>
                  <a:srgbClr val="0C0C0C"/>
                </a:solidFill>
              </a:defRPr>
            </a:lvl1pPr>
            <a:lvl2pPr indent="-228600" lvl="1" marL="914400" algn="l">
              <a:lnSpc>
                <a:spcPct val="90000"/>
              </a:lnSpc>
              <a:spcBef>
                <a:spcPts val="200"/>
              </a:spcBef>
              <a:spcAft>
                <a:spcPts val="0"/>
              </a:spcAft>
              <a:buSzPts val="1400"/>
              <a:buNone/>
              <a:defRPr sz="1400"/>
            </a:lvl2pPr>
            <a:lvl3pPr indent="-228600" lvl="2" marL="1371600" algn="l">
              <a:lnSpc>
                <a:spcPct val="90000"/>
              </a:lnSpc>
              <a:spcBef>
                <a:spcPts val="400"/>
              </a:spcBef>
              <a:spcAft>
                <a:spcPts val="0"/>
              </a:spcAft>
              <a:buSzPts val="1200"/>
              <a:buNone/>
              <a:defRPr sz="1200"/>
            </a:lvl3pPr>
            <a:lvl4pPr indent="-228600" lvl="3" marL="1828800" algn="l">
              <a:lnSpc>
                <a:spcPct val="90000"/>
              </a:lnSpc>
              <a:spcBef>
                <a:spcPts val="400"/>
              </a:spcBef>
              <a:spcAft>
                <a:spcPts val="0"/>
              </a:spcAft>
              <a:buSzPts val="1000"/>
              <a:buNone/>
              <a:defRPr sz="1000"/>
            </a:lvl4pPr>
            <a:lvl5pPr indent="-228600" lvl="4" marL="2286000" algn="l">
              <a:lnSpc>
                <a:spcPct val="90000"/>
              </a:lnSpc>
              <a:spcBef>
                <a:spcPts val="400"/>
              </a:spcBef>
              <a:spcAft>
                <a:spcPts val="0"/>
              </a:spcAft>
              <a:buSzPts val="1000"/>
              <a:buNone/>
              <a:defRPr sz="1000"/>
            </a:lvl5pPr>
            <a:lvl6pPr indent="-228600" lvl="5" marL="2743200" algn="l">
              <a:lnSpc>
                <a:spcPct val="90000"/>
              </a:lnSpc>
              <a:spcBef>
                <a:spcPts val="400"/>
              </a:spcBef>
              <a:spcAft>
                <a:spcPts val="0"/>
              </a:spcAft>
              <a:buSzPts val="1000"/>
              <a:buNone/>
              <a:defRPr sz="1000"/>
            </a:lvl6pPr>
            <a:lvl7pPr indent="-228600" lvl="6" marL="3200400" algn="l">
              <a:lnSpc>
                <a:spcPct val="90000"/>
              </a:lnSpc>
              <a:spcBef>
                <a:spcPts val="400"/>
              </a:spcBef>
              <a:spcAft>
                <a:spcPts val="0"/>
              </a:spcAft>
              <a:buSzPts val="1000"/>
              <a:buNone/>
              <a:defRPr sz="1000"/>
            </a:lvl7pPr>
            <a:lvl8pPr indent="-228600" lvl="7" marL="3657600" algn="l">
              <a:lnSpc>
                <a:spcPct val="90000"/>
              </a:lnSpc>
              <a:spcBef>
                <a:spcPts val="400"/>
              </a:spcBef>
              <a:spcAft>
                <a:spcPts val="0"/>
              </a:spcAft>
              <a:buSzPts val="1000"/>
              <a:buNone/>
              <a:defRPr sz="1000"/>
            </a:lvl8pPr>
            <a:lvl9pPr indent="-228600" lvl="8" marL="4114800" algn="l">
              <a:lnSpc>
                <a:spcPct val="90000"/>
              </a:lnSpc>
              <a:spcBef>
                <a:spcPts val="400"/>
              </a:spcBef>
              <a:spcAft>
                <a:spcPts val="400"/>
              </a:spcAft>
              <a:buSzPts val="1000"/>
              <a:buNone/>
              <a:defRPr sz="1000"/>
            </a:lvl9pPr>
          </a:lstStyle>
          <a:p/>
        </p:txBody>
      </p:sp>
      <p:sp>
        <p:nvSpPr>
          <p:cNvPr id="74" name="Google Shape;74;p10"/>
          <p:cNvSpPr txBox="1"/>
          <p:nvPr>
            <p:ph idx="10" type="dt"/>
          </p:nvPr>
        </p:nvSpPr>
        <p:spPr>
          <a:xfrm>
            <a:off x="1024129" y="6470704"/>
            <a:ext cx="2154143" cy="27432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5" name="Google Shape;75;p10"/>
          <p:cNvSpPr txBox="1"/>
          <p:nvPr>
            <p:ph idx="11" type="ftr"/>
          </p:nvPr>
        </p:nvSpPr>
        <p:spPr>
          <a:xfrm>
            <a:off x="4842932" y="6470704"/>
            <a:ext cx="5901459" cy="274320"/>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10"/>
          <p:cNvSpPr txBox="1"/>
          <p:nvPr>
            <p:ph idx="12" type="sldNum"/>
          </p:nvPr>
        </p:nvSpPr>
        <p:spPr>
          <a:xfrm>
            <a:off x="10837333" y="6470704"/>
            <a:ext cx="973667" cy="274320"/>
          </a:xfrm>
          <a:prstGeom prst="rect">
            <a:avLst/>
          </a:prstGeom>
          <a:noFill/>
          <a:ln>
            <a:noFill/>
          </a:ln>
        </p:spPr>
        <p:txBody>
          <a:bodyPr anchorCtr="0" anchor="ctr" bIns="45700" lIns="91425" spcFirstLastPara="1" rIns="91425" wrap="square" tIns="45700">
            <a:noAutofit/>
          </a:bodyPr>
          <a:lstStyle>
            <a:lvl1pPr indent="0" lvl="0" marL="0" algn="l">
              <a:spcBef>
                <a:spcPts val="0"/>
              </a:spcBef>
              <a:buNone/>
              <a:defRPr/>
            </a:lvl1pPr>
            <a:lvl2pPr indent="0" lvl="1" marL="0" algn="l">
              <a:spcBef>
                <a:spcPts val="0"/>
              </a:spcBef>
              <a:buNone/>
              <a:defRPr/>
            </a:lvl2pPr>
            <a:lvl3pPr indent="0" lvl="2" marL="0" algn="l">
              <a:spcBef>
                <a:spcPts val="0"/>
              </a:spcBef>
              <a:buNone/>
              <a:defRPr/>
            </a:lvl3pPr>
            <a:lvl4pPr indent="0" lvl="3" marL="0" algn="l">
              <a:spcBef>
                <a:spcPts val="0"/>
              </a:spcBef>
              <a:buNone/>
              <a:defRPr/>
            </a:lvl4pPr>
            <a:lvl5pPr indent="0" lvl="4" marL="0" algn="l">
              <a:spcBef>
                <a:spcPts val="0"/>
              </a:spcBef>
              <a:buNone/>
              <a:defRPr/>
            </a:lvl5pPr>
            <a:lvl6pPr indent="0" lvl="5" marL="0" algn="l">
              <a:spcBef>
                <a:spcPts val="0"/>
              </a:spcBef>
              <a:buNone/>
              <a:defRPr/>
            </a:lvl6pPr>
            <a:lvl7pPr indent="0" lvl="6" marL="0" algn="l">
              <a:spcBef>
                <a:spcPts val="0"/>
              </a:spcBef>
              <a:buNone/>
              <a:defRPr/>
            </a:lvl7pPr>
            <a:lvl8pPr indent="0" lvl="7" marL="0" algn="l">
              <a:spcBef>
                <a:spcPts val="0"/>
              </a:spcBef>
              <a:buNone/>
              <a:defRPr/>
            </a:lvl8pPr>
            <a:lvl9pPr indent="0" lvl="8" marL="0" algn="l">
              <a:spcBef>
                <a:spcPts val="0"/>
              </a:spcBef>
              <a:buNone/>
              <a:defRPr/>
            </a:lvl9pPr>
          </a:lstStyle>
          <a:p>
            <a:pPr indent="0" lvl="0" marL="0" rtl="0" algn="l">
              <a:spcBef>
                <a:spcPts val="0"/>
              </a:spcBef>
              <a:spcAft>
                <a:spcPts val="0"/>
              </a:spcAft>
              <a:buNone/>
            </a:pPr>
            <a:fld id="{00000000-1234-1234-1234-123412341234}" type="slidenum">
              <a:rPr lang="fr-FR"/>
              <a:t>‹#›</a:t>
            </a:fld>
            <a:endParaRPr/>
          </a:p>
        </p:txBody>
      </p:sp>
      <p:cxnSp>
        <p:nvCxnSpPr>
          <p:cNvPr id="77" name="Google Shape;77;p10"/>
          <p:cNvCxnSpPr/>
          <p:nvPr/>
        </p:nvCxnSpPr>
        <p:spPr>
          <a:xfrm rot="10800000">
            <a:off x="8386843" y="5264106"/>
            <a:ext cx="0" cy="914400"/>
          </a:xfrm>
          <a:prstGeom prst="straightConnector1">
            <a:avLst/>
          </a:prstGeom>
          <a:noFill/>
          <a:ln cap="flat" cmpd="sng" w="19050">
            <a:solidFill>
              <a:schemeClr val="accent1"/>
            </a:solidFill>
            <a:prstDash val="solid"/>
            <a:round/>
            <a:headEnd len="sm" w="sm" type="none"/>
            <a:tailEnd len="sm" w="sm" type="none"/>
          </a:ln>
        </p:spPr>
      </p:cxn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1024128" y="585216"/>
            <a:ext cx="9720072" cy="1499616"/>
          </a:xfrm>
          <a:prstGeom prst="rect">
            <a:avLst/>
          </a:prstGeom>
          <a:noFill/>
          <a:ln>
            <a:noFill/>
          </a:ln>
        </p:spPr>
        <p:txBody>
          <a:bodyPr anchorCtr="0" anchor="ctr" bIns="45700" lIns="91425" spcFirstLastPara="1" rIns="91425" wrap="square" tIns="45700">
            <a:normAutofit/>
          </a:bodyPr>
          <a:lstStyle>
            <a:lvl1pPr lvl="0" marR="0" rtl="0" algn="l">
              <a:lnSpc>
                <a:spcPct val="80000"/>
              </a:lnSpc>
              <a:spcBef>
                <a:spcPts val="0"/>
              </a:spcBef>
              <a:spcAft>
                <a:spcPts val="0"/>
              </a:spcAft>
              <a:buClr>
                <a:srgbClr val="0C0C0C"/>
              </a:buClr>
              <a:buSzPts val="5000"/>
              <a:buFont typeface="Twentieth Century"/>
              <a:buNone/>
              <a:defRPr b="0" i="0" sz="5000" u="none" cap="none" strike="noStrike">
                <a:solidFill>
                  <a:srgbClr val="0C0C0C"/>
                </a:solidFill>
                <a:latin typeface="Twentieth Century"/>
                <a:ea typeface="Twentieth Century"/>
                <a:cs typeface="Twentieth Century"/>
                <a:sym typeface="Twentieth Century"/>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
          <p:cNvSpPr txBox="1"/>
          <p:nvPr>
            <p:ph idx="1" type="body"/>
          </p:nvPr>
        </p:nvSpPr>
        <p:spPr>
          <a:xfrm>
            <a:off x="1024128" y="2286000"/>
            <a:ext cx="9720073" cy="4023360"/>
          </a:xfrm>
          <a:prstGeom prst="rect">
            <a:avLst/>
          </a:prstGeom>
          <a:noFill/>
          <a:ln>
            <a:noFill/>
          </a:ln>
        </p:spPr>
        <p:txBody>
          <a:bodyPr anchorCtr="0" anchor="t" bIns="45700" lIns="45700" spcFirstLastPara="1" rIns="45700" wrap="square" tIns="45700">
            <a:normAutofit/>
          </a:bodyPr>
          <a:lstStyle>
            <a:lvl1pPr indent="-368300" lvl="0" marL="457200" marR="0" rtl="0" algn="l">
              <a:lnSpc>
                <a:spcPct val="90000"/>
              </a:lnSpc>
              <a:spcBef>
                <a:spcPts val="1200"/>
              </a:spcBef>
              <a:spcAft>
                <a:spcPts val="0"/>
              </a:spcAft>
              <a:buClr>
                <a:schemeClr val="accent2"/>
              </a:buClr>
              <a:buSzPts val="2200"/>
              <a:buFont typeface="Twentieth Century"/>
              <a:buChar char=" "/>
              <a:defRPr b="0" i="0" sz="2200" u="none" cap="none" strike="noStrike">
                <a:solidFill>
                  <a:schemeClr val="dk1"/>
                </a:solidFill>
                <a:latin typeface="Twentieth Century"/>
                <a:ea typeface="Twentieth Century"/>
                <a:cs typeface="Twentieth Century"/>
                <a:sym typeface="Twentieth Century"/>
              </a:defRPr>
            </a:lvl1pPr>
            <a:lvl2pPr indent="-342900" lvl="1" marL="914400" marR="0" rtl="0" algn="l">
              <a:lnSpc>
                <a:spcPct val="90000"/>
              </a:lnSpc>
              <a:spcBef>
                <a:spcPts val="200"/>
              </a:spcBef>
              <a:spcAft>
                <a:spcPts val="0"/>
              </a:spcAft>
              <a:buClr>
                <a:schemeClr val="accent2"/>
              </a:buClr>
              <a:buSzPts val="1800"/>
              <a:buFont typeface="Noto Sans Symbols"/>
              <a:buChar char="🢝"/>
              <a:defRPr b="0" i="0" sz="1800" u="none" cap="none" strike="noStrike">
                <a:solidFill>
                  <a:schemeClr val="dk1"/>
                </a:solidFill>
                <a:latin typeface="Twentieth Century"/>
                <a:ea typeface="Twentieth Century"/>
                <a:cs typeface="Twentieth Century"/>
                <a:sym typeface="Twentieth Century"/>
              </a:defRPr>
            </a:lvl2pPr>
            <a:lvl3pPr indent="-317500" lvl="2" marL="1371600" marR="0" rtl="0" algn="l">
              <a:lnSpc>
                <a:spcPct val="90000"/>
              </a:lnSpc>
              <a:spcBef>
                <a:spcPts val="400"/>
              </a:spcBef>
              <a:spcAft>
                <a:spcPts val="0"/>
              </a:spcAft>
              <a:buClr>
                <a:schemeClr val="accent2"/>
              </a:buClr>
              <a:buSzPts val="1400"/>
              <a:buFont typeface="Noto Sans Symbols"/>
              <a:buChar char="🢝"/>
              <a:defRPr b="0" i="0" sz="1400" u="none" cap="none" strike="noStrike">
                <a:solidFill>
                  <a:schemeClr val="dk1"/>
                </a:solidFill>
                <a:latin typeface="Twentieth Century"/>
                <a:ea typeface="Twentieth Century"/>
                <a:cs typeface="Twentieth Century"/>
                <a:sym typeface="Twentieth Century"/>
              </a:defRPr>
            </a:lvl3pPr>
            <a:lvl4pPr indent="-317500" lvl="3" marL="1828800" marR="0" rtl="0" algn="l">
              <a:lnSpc>
                <a:spcPct val="90000"/>
              </a:lnSpc>
              <a:spcBef>
                <a:spcPts val="400"/>
              </a:spcBef>
              <a:spcAft>
                <a:spcPts val="0"/>
              </a:spcAft>
              <a:buClr>
                <a:schemeClr val="accent2"/>
              </a:buClr>
              <a:buSzPts val="1400"/>
              <a:buFont typeface="Noto Sans Symbols"/>
              <a:buChar char="🢝"/>
              <a:defRPr b="0" i="0" sz="1400" u="none" cap="none" strike="noStrike">
                <a:solidFill>
                  <a:schemeClr val="dk1"/>
                </a:solidFill>
                <a:latin typeface="Twentieth Century"/>
                <a:ea typeface="Twentieth Century"/>
                <a:cs typeface="Twentieth Century"/>
                <a:sym typeface="Twentieth Century"/>
              </a:defRPr>
            </a:lvl4pPr>
            <a:lvl5pPr indent="-317500" lvl="4" marL="2286000" marR="0" rtl="0" algn="l">
              <a:lnSpc>
                <a:spcPct val="90000"/>
              </a:lnSpc>
              <a:spcBef>
                <a:spcPts val="400"/>
              </a:spcBef>
              <a:spcAft>
                <a:spcPts val="0"/>
              </a:spcAft>
              <a:buClr>
                <a:schemeClr val="accent2"/>
              </a:buClr>
              <a:buSzPts val="1400"/>
              <a:buFont typeface="Noto Sans Symbols"/>
              <a:buChar char="🢝"/>
              <a:defRPr b="0" i="0" sz="1400" u="none" cap="none" strike="noStrike">
                <a:solidFill>
                  <a:schemeClr val="dk1"/>
                </a:solidFill>
                <a:latin typeface="Twentieth Century"/>
                <a:ea typeface="Twentieth Century"/>
                <a:cs typeface="Twentieth Century"/>
                <a:sym typeface="Twentieth Century"/>
              </a:defRPr>
            </a:lvl5pPr>
            <a:lvl6pPr indent="-317500" lvl="5" marL="2743200" marR="0" rtl="0" algn="l">
              <a:lnSpc>
                <a:spcPct val="90000"/>
              </a:lnSpc>
              <a:spcBef>
                <a:spcPts val="400"/>
              </a:spcBef>
              <a:spcAft>
                <a:spcPts val="0"/>
              </a:spcAft>
              <a:buClr>
                <a:schemeClr val="accent2"/>
              </a:buClr>
              <a:buSzPts val="1400"/>
              <a:buFont typeface="Noto Sans Symbols"/>
              <a:buChar char="🢝"/>
              <a:defRPr b="0" i="0" sz="1400" u="none" cap="none" strike="noStrike">
                <a:solidFill>
                  <a:schemeClr val="dk1"/>
                </a:solidFill>
                <a:latin typeface="Twentieth Century"/>
                <a:ea typeface="Twentieth Century"/>
                <a:cs typeface="Twentieth Century"/>
                <a:sym typeface="Twentieth Century"/>
              </a:defRPr>
            </a:lvl6pPr>
            <a:lvl7pPr indent="-317500" lvl="6" marL="3200400" marR="0" rtl="0" algn="l">
              <a:lnSpc>
                <a:spcPct val="90000"/>
              </a:lnSpc>
              <a:spcBef>
                <a:spcPts val="400"/>
              </a:spcBef>
              <a:spcAft>
                <a:spcPts val="0"/>
              </a:spcAft>
              <a:buClr>
                <a:schemeClr val="accent2"/>
              </a:buClr>
              <a:buSzPts val="1400"/>
              <a:buFont typeface="Noto Sans Symbols"/>
              <a:buChar char="🢝"/>
              <a:defRPr b="0" i="0" sz="1400" u="none" cap="none" strike="noStrike">
                <a:solidFill>
                  <a:schemeClr val="dk1"/>
                </a:solidFill>
                <a:latin typeface="Twentieth Century"/>
                <a:ea typeface="Twentieth Century"/>
                <a:cs typeface="Twentieth Century"/>
                <a:sym typeface="Twentieth Century"/>
              </a:defRPr>
            </a:lvl7pPr>
            <a:lvl8pPr indent="-317500" lvl="7" marL="3657600" marR="0" rtl="0" algn="l">
              <a:lnSpc>
                <a:spcPct val="90000"/>
              </a:lnSpc>
              <a:spcBef>
                <a:spcPts val="400"/>
              </a:spcBef>
              <a:spcAft>
                <a:spcPts val="0"/>
              </a:spcAft>
              <a:buClr>
                <a:schemeClr val="accent2"/>
              </a:buClr>
              <a:buSzPts val="1400"/>
              <a:buFont typeface="Noto Sans Symbols"/>
              <a:buChar char="🢝"/>
              <a:defRPr b="0" i="0" sz="1400" u="none" cap="none" strike="noStrike">
                <a:solidFill>
                  <a:schemeClr val="dk1"/>
                </a:solidFill>
                <a:latin typeface="Twentieth Century"/>
                <a:ea typeface="Twentieth Century"/>
                <a:cs typeface="Twentieth Century"/>
                <a:sym typeface="Twentieth Century"/>
              </a:defRPr>
            </a:lvl8pPr>
            <a:lvl9pPr indent="-317500" lvl="8" marL="4114800" marR="0" rtl="0" algn="l">
              <a:lnSpc>
                <a:spcPct val="90000"/>
              </a:lnSpc>
              <a:spcBef>
                <a:spcPts val="400"/>
              </a:spcBef>
              <a:spcAft>
                <a:spcPts val="400"/>
              </a:spcAft>
              <a:buClr>
                <a:schemeClr val="accent2"/>
              </a:buClr>
              <a:buSzPts val="1400"/>
              <a:buFont typeface="Noto Sans Symbols"/>
              <a:buChar char="🢝"/>
              <a:defRPr b="0" i="0" sz="1400" u="none" cap="none" strike="noStrike">
                <a:solidFill>
                  <a:schemeClr val="dk1"/>
                </a:solidFill>
                <a:latin typeface="Twentieth Century"/>
                <a:ea typeface="Twentieth Century"/>
                <a:cs typeface="Twentieth Century"/>
                <a:sym typeface="Twentieth Century"/>
              </a:defRPr>
            </a:lvl9pPr>
          </a:lstStyle>
          <a:p/>
        </p:txBody>
      </p:sp>
      <p:sp>
        <p:nvSpPr>
          <p:cNvPr id="12" name="Google Shape;12;p1"/>
          <p:cNvSpPr txBox="1"/>
          <p:nvPr>
            <p:ph idx="10" type="dt"/>
          </p:nvPr>
        </p:nvSpPr>
        <p:spPr>
          <a:xfrm>
            <a:off x="1024129" y="6470704"/>
            <a:ext cx="2154143" cy="27432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000" u="none" cap="none" strike="noStrike">
                <a:solidFill>
                  <a:srgbClr val="0C0C0C"/>
                </a:solidFill>
                <a:latin typeface="Twentieth Century"/>
                <a:ea typeface="Twentieth Century"/>
                <a:cs typeface="Twentieth Century"/>
                <a:sym typeface="Twentieth Century"/>
              </a:defRPr>
            </a:lvl1pPr>
            <a:lvl2pPr lvl="1" marR="0" rtl="0" algn="l">
              <a:spcBef>
                <a:spcPts val="0"/>
              </a:spcBef>
              <a:spcAft>
                <a:spcPts val="0"/>
              </a:spcAft>
              <a:buSzPts val="1400"/>
              <a:buNone/>
              <a:defRPr b="0" i="0" sz="1800" u="none" cap="none" strike="noStrike">
                <a:solidFill>
                  <a:schemeClr val="dk1"/>
                </a:solidFill>
                <a:latin typeface="Twentieth Century"/>
                <a:ea typeface="Twentieth Century"/>
                <a:cs typeface="Twentieth Century"/>
                <a:sym typeface="Twentieth Century"/>
              </a:defRPr>
            </a:lvl2pPr>
            <a:lvl3pPr lvl="2" marR="0" rtl="0" algn="l">
              <a:spcBef>
                <a:spcPts val="0"/>
              </a:spcBef>
              <a:spcAft>
                <a:spcPts val="0"/>
              </a:spcAft>
              <a:buSzPts val="1400"/>
              <a:buNone/>
              <a:defRPr b="0" i="0" sz="1800" u="none" cap="none" strike="noStrike">
                <a:solidFill>
                  <a:schemeClr val="dk1"/>
                </a:solidFill>
                <a:latin typeface="Twentieth Century"/>
                <a:ea typeface="Twentieth Century"/>
                <a:cs typeface="Twentieth Century"/>
                <a:sym typeface="Twentieth Century"/>
              </a:defRPr>
            </a:lvl3pPr>
            <a:lvl4pPr lvl="3" marR="0" rtl="0" algn="l">
              <a:spcBef>
                <a:spcPts val="0"/>
              </a:spcBef>
              <a:spcAft>
                <a:spcPts val="0"/>
              </a:spcAft>
              <a:buSzPts val="1400"/>
              <a:buNone/>
              <a:defRPr b="0" i="0" sz="1800" u="none" cap="none" strike="noStrike">
                <a:solidFill>
                  <a:schemeClr val="dk1"/>
                </a:solidFill>
                <a:latin typeface="Twentieth Century"/>
                <a:ea typeface="Twentieth Century"/>
                <a:cs typeface="Twentieth Century"/>
                <a:sym typeface="Twentieth Century"/>
              </a:defRPr>
            </a:lvl4pPr>
            <a:lvl5pPr lvl="4" marR="0" rtl="0" algn="l">
              <a:spcBef>
                <a:spcPts val="0"/>
              </a:spcBef>
              <a:spcAft>
                <a:spcPts val="0"/>
              </a:spcAft>
              <a:buSzPts val="1400"/>
              <a:buNone/>
              <a:defRPr b="0" i="0" sz="1800" u="none" cap="none" strike="noStrike">
                <a:solidFill>
                  <a:schemeClr val="dk1"/>
                </a:solidFill>
                <a:latin typeface="Twentieth Century"/>
                <a:ea typeface="Twentieth Century"/>
                <a:cs typeface="Twentieth Century"/>
                <a:sym typeface="Twentieth Century"/>
              </a:defRPr>
            </a:lvl5pPr>
            <a:lvl6pPr lvl="5" marR="0" rtl="0" algn="l">
              <a:spcBef>
                <a:spcPts val="0"/>
              </a:spcBef>
              <a:spcAft>
                <a:spcPts val="0"/>
              </a:spcAft>
              <a:buSzPts val="1400"/>
              <a:buNone/>
              <a:defRPr b="0" i="0" sz="1800" u="none" cap="none" strike="noStrike">
                <a:solidFill>
                  <a:schemeClr val="dk1"/>
                </a:solidFill>
                <a:latin typeface="Twentieth Century"/>
                <a:ea typeface="Twentieth Century"/>
                <a:cs typeface="Twentieth Century"/>
                <a:sym typeface="Twentieth Century"/>
              </a:defRPr>
            </a:lvl6pPr>
            <a:lvl7pPr lvl="6" marR="0" rtl="0" algn="l">
              <a:spcBef>
                <a:spcPts val="0"/>
              </a:spcBef>
              <a:spcAft>
                <a:spcPts val="0"/>
              </a:spcAft>
              <a:buSzPts val="1400"/>
              <a:buNone/>
              <a:defRPr b="0" i="0" sz="1800" u="none" cap="none" strike="noStrike">
                <a:solidFill>
                  <a:schemeClr val="dk1"/>
                </a:solidFill>
                <a:latin typeface="Twentieth Century"/>
                <a:ea typeface="Twentieth Century"/>
                <a:cs typeface="Twentieth Century"/>
                <a:sym typeface="Twentieth Century"/>
              </a:defRPr>
            </a:lvl7pPr>
            <a:lvl8pPr lvl="7" marR="0" rtl="0" algn="l">
              <a:spcBef>
                <a:spcPts val="0"/>
              </a:spcBef>
              <a:spcAft>
                <a:spcPts val="0"/>
              </a:spcAft>
              <a:buSzPts val="1400"/>
              <a:buNone/>
              <a:defRPr b="0" i="0" sz="1800" u="none" cap="none" strike="noStrike">
                <a:solidFill>
                  <a:schemeClr val="dk1"/>
                </a:solidFill>
                <a:latin typeface="Twentieth Century"/>
                <a:ea typeface="Twentieth Century"/>
                <a:cs typeface="Twentieth Century"/>
                <a:sym typeface="Twentieth Century"/>
              </a:defRPr>
            </a:lvl8pPr>
            <a:lvl9pPr lvl="8" marR="0" rtl="0" algn="l">
              <a:spcBef>
                <a:spcPts val="0"/>
              </a:spcBef>
              <a:spcAft>
                <a:spcPts val="0"/>
              </a:spcAft>
              <a:buSzPts val="1400"/>
              <a:buNone/>
              <a:defRPr b="0" i="0" sz="1800" u="none" cap="none" strike="noStrike">
                <a:solidFill>
                  <a:schemeClr val="dk1"/>
                </a:solidFill>
                <a:latin typeface="Twentieth Century"/>
                <a:ea typeface="Twentieth Century"/>
                <a:cs typeface="Twentieth Century"/>
                <a:sym typeface="Twentieth Century"/>
              </a:defRPr>
            </a:lvl9pPr>
          </a:lstStyle>
          <a:p/>
        </p:txBody>
      </p:sp>
      <p:sp>
        <p:nvSpPr>
          <p:cNvPr id="13" name="Google Shape;13;p1"/>
          <p:cNvSpPr txBox="1"/>
          <p:nvPr>
            <p:ph idx="11" type="ftr"/>
          </p:nvPr>
        </p:nvSpPr>
        <p:spPr>
          <a:xfrm>
            <a:off x="4842932" y="6470704"/>
            <a:ext cx="5901459" cy="274320"/>
          </a:xfrm>
          <a:prstGeom prst="rect">
            <a:avLst/>
          </a:prstGeom>
          <a:noFill/>
          <a:ln>
            <a:noFill/>
          </a:ln>
        </p:spPr>
        <p:txBody>
          <a:bodyPr anchorCtr="0" anchor="ctr" bIns="45700" lIns="91425" spcFirstLastPara="1" rIns="91425" wrap="square" tIns="45700">
            <a:noAutofit/>
          </a:bodyPr>
          <a:lstStyle>
            <a:lvl1pPr lvl="0" marR="0" rtl="0" algn="r">
              <a:spcBef>
                <a:spcPts val="0"/>
              </a:spcBef>
              <a:spcAft>
                <a:spcPts val="0"/>
              </a:spcAft>
              <a:buSzPts val="1400"/>
              <a:buNone/>
              <a:defRPr b="0" i="0" sz="1000" u="none" cap="none" strike="noStrike">
                <a:solidFill>
                  <a:srgbClr val="0C0C0C"/>
                </a:solidFill>
                <a:latin typeface="Twentieth Century"/>
                <a:ea typeface="Twentieth Century"/>
                <a:cs typeface="Twentieth Century"/>
                <a:sym typeface="Twentieth Century"/>
              </a:defRPr>
            </a:lvl1pPr>
            <a:lvl2pPr lvl="1" marR="0" rtl="0" algn="l">
              <a:spcBef>
                <a:spcPts val="0"/>
              </a:spcBef>
              <a:spcAft>
                <a:spcPts val="0"/>
              </a:spcAft>
              <a:buSzPts val="1400"/>
              <a:buNone/>
              <a:defRPr b="0" i="0" sz="1800" u="none" cap="none" strike="noStrike">
                <a:solidFill>
                  <a:schemeClr val="dk1"/>
                </a:solidFill>
                <a:latin typeface="Twentieth Century"/>
                <a:ea typeface="Twentieth Century"/>
                <a:cs typeface="Twentieth Century"/>
                <a:sym typeface="Twentieth Century"/>
              </a:defRPr>
            </a:lvl2pPr>
            <a:lvl3pPr lvl="2" marR="0" rtl="0" algn="l">
              <a:spcBef>
                <a:spcPts val="0"/>
              </a:spcBef>
              <a:spcAft>
                <a:spcPts val="0"/>
              </a:spcAft>
              <a:buSzPts val="1400"/>
              <a:buNone/>
              <a:defRPr b="0" i="0" sz="1800" u="none" cap="none" strike="noStrike">
                <a:solidFill>
                  <a:schemeClr val="dk1"/>
                </a:solidFill>
                <a:latin typeface="Twentieth Century"/>
                <a:ea typeface="Twentieth Century"/>
                <a:cs typeface="Twentieth Century"/>
                <a:sym typeface="Twentieth Century"/>
              </a:defRPr>
            </a:lvl3pPr>
            <a:lvl4pPr lvl="3" marR="0" rtl="0" algn="l">
              <a:spcBef>
                <a:spcPts val="0"/>
              </a:spcBef>
              <a:spcAft>
                <a:spcPts val="0"/>
              </a:spcAft>
              <a:buSzPts val="1400"/>
              <a:buNone/>
              <a:defRPr b="0" i="0" sz="1800" u="none" cap="none" strike="noStrike">
                <a:solidFill>
                  <a:schemeClr val="dk1"/>
                </a:solidFill>
                <a:latin typeface="Twentieth Century"/>
                <a:ea typeface="Twentieth Century"/>
                <a:cs typeface="Twentieth Century"/>
                <a:sym typeface="Twentieth Century"/>
              </a:defRPr>
            </a:lvl4pPr>
            <a:lvl5pPr lvl="4" marR="0" rtl="0" algn="l">
              <a:spcBef>
                <a:spcPts val="0"/>
              </a:spcBef>
              <a:spcAft>
                <a:spcPts val="0"/>
              </a:spcAft>
              <a:buSzPts val="1400"/>
              <a:buNone/>
              <a:defRPr b="0" i="0" sz="1800" u="none" cap="none" strike="noStrike">
                <a:solidFill>
                  <a:schemeClr val="dk1"/>
                </a:solidFill>
                <a:latin typeface="Twentieth Century"/>
                <a:ea typeface="Twentieth Century"/>
                <a:cs typeface="Twentieth Century"/>
                <a:sym typeface="Twentieth Century"/>
              </a:defRPr>
            </a:lvl5pPr>
            <a:lvl6pPr lvl="5" marR="0" rtl="0" algn="l">
              <a:spcBef>
                <a:spcPts val="0"/>
              </a:spcBef>
              <a:spcAft>
                <a:spcPts val="0"/>
              </a:spcAft>
              <a:buSzPts val="1400"/>
              <a:buNone/>
              <a:defRPr b="0" i="0" sz="1800" u="none" cap="none" strike="noStrike">
                <a:solidFill>
                  <a:schemeClr val="dk1"/>
                </a:solidFill>
                <a:latin typeface="Twentieth Century"/>
                <a:ea typeface="Twentieth Century"/>
                <a:cs typeface="Twentieth Century"/>
                <a:sym typeface="Twentieth Century"/>
              </a:defRPr>
            </a:lvl6pPr>
            <a:lvl7pPr lvl="6" marR="0" rtl="0" algn="l">
              <a:spcBef>
                <a:spcPts val="0"/>
              </a:spcBef>
              <a:spcAft>
                <a:spcPts val="0"/>
              </a:spcAft>
              <a:buSzPts val="1400"/>
              <a:buNone/>
              <a:defRPr b="0" i="0" sz="1800" u="none" cap="none" strike="noStrike">
                <a:solidFill>
                  <a:schemeClr val="dk1"/>
                </a:solidFill>
                <a:latin typeface="Twentieth Century"/>
                <a:ea typeface="Twentieth Century"/>
                <a:cs typeface="Twentieth Century"/>
                <a:sym typeface="Twentieth Century"/>
              </a:defRPr>
            </a:lvl7pPr>
            <a:lvl8pPr lvl="7" marR="0" rtl="0" algn="l">
              <a:spcBef>
                <a:spcPts val="0"/>
              </a:spcBef>
              <a:spcAft>
                <a:spcPts val="0"/>
              </a:spcAft>
              <a:buSzPts val="1400"/>
              <a:buNone/>
              <a:defRPr b="0" i="0" sz="1800" u="none" cap="none" strike="noStrike">
                <a:solidFill>
                  <a:schemeClr val="dk1"/>
                </a:solidFill>
                <a:latin typeface="Twentieth Century"/>
                <a:ea typeface="Twentieth Century"/>
                <a:cs typeface="Twentieth Century"/>
                <a:sym typeface="Twentieth Century"/>
              </a:defRPr>
            </a:lvl8pPr>
            <a:lvl9pPr lvl="8" marR="0" rtl="0" algn="l">
              <a:spcBef>
                <a:spcPts val="0"/>
              </a:spcBef>
              <a:spcAft>
                <a:spcPts val="0"/>
              </a:spcAft>
              <a:buSzPts val="1400"/>
              <a:buNone/>
              <a:defRPr b="0" i="0" sz="1800" u="none" cap="none" strike="noStrike">
                <a:solidFill>
                  <a:schemeClr val="dk1"/>
                </a:solidFill>
                <a:latin typeface="Twentieth Century"/>
                <a:ea typeface="Twentieth Century"/>
                <a:cs typeface="Twentieth Century"/>
                <a:sym typeface="Twentieth Century"/>
              </a:defRPr>
            </a:lvl9pPr>
          </a:lstStyle>
          <a:p/>
        </p:txBody>
      </p:sp>
      <p:sp>
        <p:nvSpPr>
          <p:cNvPr id="14" name="Google Shape;14;p1"/>
          <p:cNvSpPr txBox="1"/>
          <p:nvPr>
            <p:ph idx="12" type="sldNum"/>
          </p:nvPr>
        </p:nvSpPr>
        <p:spPr>
          <a:xfrm>
            <a:off x="10837333" y="6470704"/>
            <a:ext cx="973667" cy="27432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b="0" i="0" sz="1000" u="none" cap="none" strike="noStrike">
                <a:solidFill>
                  <a:srgbClr val="0C0C0C"/>
                </a:solidFill>
                <a:latin typeface="Twentieth Century"/>
                <a:ea typeface="Twentieth Century"/>
                <a:cs typeface="Twentieth Century"/>
                <a:sym typeface="Twentieth Century"/>
              </a:defRPr>
            </a:lvl1pPr>
            <a:lvl2pPr indent="0" lvl="1" marL="0" marR="0" rtl="0" algn="l">
              <a:spcBef>
                <a:spcPts val="0"/>
              </a:spcBef>
              <a:buNone/>
              <a:defRPr b="0" i="0" sz="1000" u="none" cap="none" strike="noStrike">
                <a:solidFill>
                  <a:srgbClr val="0C0C0C"/>
                </a:solidFill>
                <a:latin typeface="Twentieth Century"/>
                <a:ea typeface="Twentieth Century"/>
                <a:cs typeface="Twentieth Century"/>
                <a:sym typeface="Twentieth Century"/>
              </a:defRPr>
            </a:lvl2pPr>
            <a:lvl3pPr indent="0" lvl="2" marL="0" marR="0" rtl="0" algn="l">
              <a:spcBef>
                <a:spcPts val="0"/>
              </a:spcBef>
              <a:buNone/>
              <a:defRPr b="0" i="0" sz="1000" u="none" cap="none" strike="noStrike">
                <a:solidFill>
                  <a:srgbClr val="0C0C0C"/>
                </a:solidFill>
                <a:latin typeface="Twentieth Century"/>
                <a:ea typeface="Twentieth Century"/>
                <a:cs typeface="Twentieth Century"/>
                <a:sym typeface="Twentieth Century"/>
              </a:defRPr>
            </a:lvl3pPr>
            <a:lvl4pPr indent="0" lvl="3" marL="0" marR="0" rtl="0" algn="l">
              <a:spcBef>
                <a:spcPts val="0"/>
              </a:spcBef>
              <a:buNone/>
              <a:defRPr b="0" i="0" sz="1000" u="none" cap="none" strike="noStrike">
                <a:solidFill>
                  <a:srgbClr val="0C0C0C"/>
                </a:solidFill>
                <a:latin typeface="Twentieth Century"/>
                <a:ea typeface="Twentieth Century"/>
                <a:cs typeface="Twentieth Century"/>
                <a:sym typeface="Twentieth Century"/>
              </a:defRPr>
            </a:lvl4pPr>
            <a:lvl5pPr indent="0" lvl="4" marL="0" marR="0" rtl="0" algn="l">
              <a:spcBef>
                <a:spcPts val="0"/>
              </a:spcBef>
              <a:buNone/>
              <a:defRPr b="0" i="0" sz="1000" u="none" cap="none" strike="noStrike">
                <a:solidFill>
                  <a:srgbClr val="0C0C0C"/>
                </a:solidFill>
                <a:latin typeface="Twentieth Century"/>
                <a:ea typeface="Twentieth Century"/>
                <a:cs typeface="Twentieth Century"/>
                <a:sym typeface="Twentieth Century"/>
              </a:defRPr>
            </a:lvl5pPr>
            <a:lvl6pPr indent="0" lvl="5" marL="0" marR="0" rtl="0" algn="l">
              <a:spcBef>
                <a:spcPts val="0"/>
              </a:spcBef>
              <a:buNone/>
              <a:defRPr b="0" i="0" sz="1000" u="none" cap="none" strike="noStrike">
                <a:solidFill>
                  <a:srgbClr val="0C0C0C"/>
                </a:solidFill>
                <a:latin typeface="Twentieth Century"/>
                <a:ea typeface="Twentieth Century"/>
                <a:cs typeface="Twentieth Century"/>
                <a:sym typeface="Twentieth Century"/>
              </a:defRPr>
            </a:lvl6pPr>
            <a:lvl7pPr indent="0" lvl="6" marL="0" marR="0" rtl="0" algn="l">
              <a:spcBef>
                <a:spcPts val="0"/>
              </a:spcBef>
              <a:buNone/>
              <a:defRPr b="0" i="0" sz="1000" u="none" cap="none" strike="noStrike">
                <a:solidFill>
                  <a:srgbClr val="0C0C0C"/>
                </a:solidFill>
                <a:latin typeface="Twentieth Century"/>
                <a:ea typeface="Twentieth Century"/>
                <a:cs typeface="Twentieth Century"/>
                <a:sym typeface="Twentieth Century"/>
              </a:defRPr>
            </a:lvl7pPr>
            <a:lvl8pPr indent="0" lvl="7" marL="0" marR="0" rtl="0" algn="l">
              <a:spcBef>
                <a:spcPts val="0"/>
              </a:spcBef>
              <a:buNone/>
              <a:defRPr b="0" i="0" sz="1000" u="none" cap="none" strike="noStrike">
                <a:solidFill>
                  <a:srgbClr val="0C0C0C"/>
                </a:solidFill>
                <a:latin typeface="Twentieth Century"/>
                <a:ea typeface="Twentieth Century"/>
                <a:cs typeface="Twentieth Century"/>
                <a:sym typeface="Twentieth Century"/>
              </a:defRPr>
            </a:lvl8pPr>
            <a:lvl9pPr indent="0" lvl="8" marL="0" marR="0" rtl="0" algn="l">
              <a:spcBef>
                <a:spcPts val="0"/>
              </a:spcBef>
              <a:buNone/>
              <a:defRPr b="0" i="0" sz="1000" u="none" cap="none" strike="noStrike">
                <a:solidFill>
                  <a:srgbClr val="0C0C0C"/>
                </a:solidFill>
                <a:latin typeface="Twentieth Century"/>
                <a:ea typeface="Twentieth Century"/>
                <a:cs typeface="Twentieth Century"/>
                <a:sym typeface="Twentieth Century"/>
              </a:defRPr>
            </a:lvl9pPr>
          </a:lstStyle>
          <a:p>
            <a:pPr indent="0" lvl="0" marL="0" rtl="0" algn="l">
              <a:spcBef>
                <a:spcPts val="0"/>
              </a:spcBef>
              <a:spcAft>
                <a:spcPts val="0"/>
              </a:spcAft>
              <a:buNone/>
            </a:pPr>
            <a:fld id="{00000000-1234-1234-1234-123412341234}" type="slidenum">
              <a:rPr lang="fr-FR"/>
              <a:t>‹#›</a:t>
            </a:fld>
            <a:endParaRPr/>
          </a:p>
        </p:txBody>
      </p:sp>
      <p:cxnSp>
        <p:nvCxnSpPr>
          <p:cNvPr id="15" name="Google Shape;15;p1"/>
          <p:cNvCxnSpPr/>
          <p:nvPr/>
        </p:nvCxnSpPr>
        <p:spPr>
          <a:xfrm rot="10800000">
            <a:off x="762000" y="826324"/>
            <a:ext cx="0" cy="914400"/>
          </a:xfrm>
          <a:prstGeom prst="straightConnector1">
            <a:avLst/>
          </a:prstGeom>
          <a:noFill/>
          <a:ln cap="flat" cmpd="sng" w="19050">
            <a:solidFill>
              <a:schemeClr val="accent2"/>
            </a:solidFill>
            <a:prstDash val="solid"/>
            <a:round/>
            <a:headEnd len="sm" w="sm" type="none"/>
            <a:tailEnd len="sm" w="sm" type="none"/>
          </a:ln>
        </p:spPr>
      </p:cxn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 Id="rId4" Type="http://schemas.openxmlformats.org/officeDocument/2006/relationships/image" Target="../media/image16.png"/><Relationship Id="rId5" Type="http://schemas.openxmlformats.org/officeDocument/2006/relationships/image" Target="../media/image2.png"/><Relationship Id="rId6"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9.png"/><Relationship Id="rId4" Type="http://schemas.openxmlformats.org/officeDocument/2006/relationships/image" Target="../media/image17.png"/><Relationship Id="rId5" Type="http://schemas.openxmlformats.org/officeDocument/2006/relationships/image" Target="../media/image2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2.jpg"/><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3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 Id="rId3" Type="http://schemas.openxmlformats.org/officeDocument/2006/relationships/image" Target="../media/image3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2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 Id="rId3" Type="http://schemas.openxmlformats.org/officeDocument/2006/relationships/image" Target="../media/image34.png"/><Relationship Id="rId4" Type="http://schemas.openxmlformats.org/officeDocument/2006/relationships/image" Target="../media/image2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36.png"/><Relationship Id="rId4" Type="http://schemas.openxmlformats.org/officeDocument/2006/relationships/image" Target="../media/image31.png"/><Relationship Id="rId9" Type="http://schemas.openxmlformats.org/officeDocument/2006/relationships/image" Target="../media/image26.png"/><Relationship Id="rId5" Type="http://schemas.openxmlformats.org/officeDocument/2006/relationships/image" Target="../media/image30.png"/><Relationship Id="rId6" Type="http://schemas.openxmlformats.org/officeDocument/2006/relationships/image" Target="../media/image21.png"/><Relationship Id="rId7" Type="http://schemas.openxmlformats.org/officeDocument/2006/relationships/image" Target="../media/image37.png"/><Relationship Id="rId8"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8.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2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3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3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5.png"/><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bg>
      <p:bgPr>
        <a:gradFill>
          <a:gsLst>
            <a:gs pos="0">
              <a:srgbClr val="F3F9FC"/>
            </a:gs>
            <a:gs pos="74000">
              <a:srgbClr val="9ED0E4"/>
            </a:gs>
            <a:gs pos="83000">
              <a:srgbClr val="9ED0E4"/>
            </a:gs>
            <a:gs pos="100000">
              <a:srgbClr val="BDE0ED"/>
            </a:gs>
          </a:gsLst>
          <a:lin ang="5400000" scaled="0"/>
        </a:gradFill>
      </p:bgPr>
    </p:bg>
    <p:spTree>
      <p:nvGrpSpPr>
        <p:cNvPr id="95" name="Shape 95"/>
        <p:cNvGrpSpPr/>
        <p:nvPr/>
      </p:nvGrpSpPr>
      <p:grpSpPr>
        <a:xfrm>
          <a:off x="0" y="0"/>
          <a:ext cx="0" cy="0"/>
          <a:chOff x="0" y="0"/>
          <a:chExt cx="0" cy="0"/>
        </a:xfrm>
      </p:grpSpPr>
      <p:sp>
        <p:nvSpPr>
          <p:cNvPr id="96" name="Google Shape;96;p13"/>
          <p:cNvSpPr txBox="1"/>
          <p:nvPr>
            <p:ph type="ctrTitle"/>
          </p:nvPr>
        </p:nvSpPr>
        <p:spPr>
          <a:xfrm>
            <a:off x="1502857" y="220575"/>
            <a:ext cx="10509529" cy="4793946"/>
          </a:xfrm>
          <a:prstGeom prst="rect">
            <a:avLst/>
          </a:prstGeom>
          <a:noFill/>
          <a:ln>
            <a:noFill/>
          </a:ln>
        </p:spPr>
        <p:txBody>
          <a:bodyPr anchorCtr="0" anchor="ctr" bIns="45700" lIns="91425" spcFirstLastPara="1" rIns="91425" wrap="square" tIns="45700">
            <a:noAutofit/>
          </a:bodyPr>
          <a:lstStyle/>
          <a:p>
            <a:pPr indent="0" lvl="0" marL="0" rtl="0" algn="ctr">
              <a:lnSpc>
                <a:spcPct val="80000"/>
              </a:lnSpc>
              <a:spcBef>
                <a:spcPts val="0"/>
              </a:spcBef>
              <a:spcAft>
                <a:spcPts val="0"/>
              </a:spcAft>
              <a:buClr>
                <a:srgbClr val="0C0C0C"/>
              </a:buClr>
              <a:buSzPts val="2800"/>
              <a:buFont typeface="Calibri"/>
              <a:buNone/>
            </a:pPr>
            <a:br>
              <a:rPr b="1" lang="fr-FR" sz="2800">
                <a:latin typeface="Calibri"/>
                <a:ea typeface="Calibri"/>
                <a:cs typeface="Calibri"/>
                <a:sym typeface="Calibri"/>
              </a:rPr>
            </a:br>
            <a:br>
              <a:rPr b="1" lang="fr-FR" sz="2800">
                <a:latin typeface="Calibri"/>
                <a:ea typeface="Calibri"/>
                <a:cs typeface="Calibri"/>
                <a:sym typeface="Calibri"/>
              </a:rPr>
            </a:br>
            <a:r>
              <a:rPr b="1" lang="fr-FR" sz="2800">
                <a:latin typeface="Calibri"/>
                <a:ea typeface="Calibri"/>
                <a:cs typeface="Calibri"/>
                <a:sym typeface="Calibri"/>
              </a:rPr>
              <a:t>VALEUR DIAGNOSTIQUE DES CARACTÉRISTIQUES TEXTURALES SQUELETTIQUES DU </a:t>
            </a:r>
            <a:r>
              <a:rPr b="1" baseline="30000" lang="fr-FR" sz="2800">
                <a:latin typeface="Calibri"/>
                <a:ea typeface="Calibri"/>
                <a:cs typeface="Calibri"/>
                <a:sym typeface="Calibri"/>
              </a:rPr>
              <a:t>18</a:t>
            </a:r>
            <a:r>
              <a:rPr b="1" lang="fr-FR" sz="2800">
                <a:latin typeface="Calibri"/>
                <a:ea typeface="Calibri"/>
                <a:cs typeface="Calibri"/>
                <a:sym typeface="Calibri"/>
              </a:rPr>
              <a:t>F-FDG SUR LA TEP PRÉ-THÉRAPEUTIQUE DES PATIENTS PRIS EN CHARGE POUR UN LYMPHOME FOLLICULAIRE.</a:t>
            </a:r>
            <a:br>
              <a:rPr i="0" lang="fr-FR" sz="2000">
                <a:latin typeface="Calibri"/>
                <a:ea typeface="Calibri"/>
                <a:cs typeface="Calibri"/>
                <a:sym typeface="Calibri"/>
              </a:rPr>
            </a:br>
            <a:br>
              <a:rPr i="0" lang="fr-FR" sz="2000">
                <a:latin typeface="Calibri"/>
                <a:ea typeface="Calibri"/>
                <a:cs typeface="Calibri"/>
                <a:sym typeface="Calibri"/>
              </a:rPr>
            </a:br>
            <a:br>
              <a:rPr i="0" lang="fr-FR" sz="2000">
                <a:latin typeface="Calibri"/>
                <a:ea typeface="Calibri"/>
                <a:cs typeface="Calibri"/>
                <a:sym typeface="Calibri"/>
              </a:rPr>
            </a:br>
            <a:br>
              <a:rPr i="0" lang="fr-FR" sz="2000">
                <a:latin typeface="Calibri"/>
                <a:ea typeface="Calibri"/>
                <a:cs typeface="Calibri"/>
                <a:sym typeface="Calibri"/>
              </a:rPr>
            </a:br>
            <a:br>
              <a:rPr i="0" lang="fr-FR" sz="2000">
                <a:latin typeface="Calibri"/>
                <a:ea typeface="Calibri"/>
                <a:cs typeface="Calibri"/>
                <a:sym typeface="Calibri"/>
              </a:rPr>
            </a:br>
            <a:r>
              <a:rPr i="0" lang="fr-FR" sz="2000">
                <a:latin typeface="Calibri"/>
                <a:ea typeface="Calibri"/>
                <a:cs typeface="Calibri"/>
                <a:sym typeface="Calibri"/>
              </a:rPr>
              <a:t>							      LE </a:t>
            </a:r>
            <a:r>
              <a:rPr lang="fr-FR" sz="2000">
                <a:latin typeface="Calibri"/>
                <a:ea typeface="Calibri"/>
                <a:cs typeface="Calibri"/>
                <a:sym typeface="Calibri"/>
              </a:rPr>
              <a:t>02</a:t>
            </a:r>
            <a:r>
              <a:rPr i="0" lang="fr-FR" sz="2000">
                <a:latin typeface="Calibri"/>
                <a:ea typeface="Calibri"/>
                <a:cs typeface="Calibri"/>
                <a:sym typeface="Calibri"/>
              </a:rPr>
              <a:t> OCTOBRE 2021</a:t>
            </a:r>
            <a:br>
              <a:rPr i="0" lang="fr-FR" sz="2000">
                <a:latin typeface="Calibri"/>
                <a:ea typeface="Calibri"/>
                <a:cs typeface="Calibri"/>
                <a:sym typeface="Calibri"/>
              </a:rPr>
            </a:br>
            <a:br>
              <a:rPr i="0" lang="fr-FR" sz="2000">
                <a:latin typeface="Calibri"/>
                <a:ea typeface="Calibri"/>
                <a:cs typeface="Calibri"/>
                <a:sym typeface="Calibri"/>
              </a:rPr>
            </a:br>
            <a:r>
              <a:rPr i="0" lang="fr-FR" sz="2000">
                <a:latin typeface="Calibri"/>
                <a:ea typeface="Calibri"/>
                <a:cs typeface="Calibri"/>
                <a:sym typeface="Calibri"/>
              </a:rPr>
              <a:t>							</a:t>
            </a:r>
            <a:br>
              <a:rPr i="0" lang="fr-FR" sz="2000">
                <a:latin typeface="Calibri"/>
                <a:ea typeface="Calibri"/>
                <a:cs typeface="Calibri"/>
                <a:sym typeface="Calibri"/>
              </a:rPr>
            </a:br>
            <a:r>
              <a:rPr i="0" lang="fr-FR" sz="2000">
                <a:latin typeface="Calibri"/>
                <a:ea typeface="Calibri"/>
                <a:cs typeface="Calibri"/>
                <a:sym typeface="Calibri"/>
              </a:rPr>
              <a:t>							JULIE FAUDEMER</a:t>
            </a:r>
            <a:endParaRPr i="0" sz="2000">
              <a:latin typeface="Calibri"/>
              <a:ea typeface="Calibri"/>
              <a:cs typeface="Calibri"/>
              <a:sym typeface="Calibri"/>
            </a:endParaRPr>
          </a:p>
        </p:txBody>
      </p:sp>
      <p:pic>
        <p:nvPicPr>
          <p:cNvPr id="97" name="Google Shape;97;p13"/>
          <p:cNvPicPr preferRelativeResize="0"/>
          <p:nvPr/>
        </p:nvPicPr>
        <p:blipFill rotWithShape="1">
          <a:blip r:embed="rId3">
            <a:alphaModFix/>
          </a:blip>
          <a:srcRect b="0" l="0" r="0" t="0"/>
          <a:stretch/>
        </p:blipFill>
        <p:spPr>
          <a:xfrm>
            <a:off x="137467" y="4698065"/>
            <a:ext cx="3579605" cy="1725111"/>
          </a:xfrm>
          <a:prstGeom prst="rect">
            <a:avLst/>
          </a:prstGeom>
          <a:noFill/>
          <a:ln>
            <a:noFill/>
          </a:ln>
        </p:spPr>
      </p:pic>
      <p:pic>
        <p:nvPicPr>
          <p:cNvPr id="98" name="Google Shape;98;p13"/>
          <p:cNvPicPr preferRelativeResize="0"/>
          <p:nvPr/>
        </p:nvPicPr>
        <p:blipFill rotWithShape="1">
          <a:blip r:embed="rId4">
            <a:alphaModFix/>
          </a:blip>
          <a:srcRect b="18710" l="2187" r="0" t="22795"/>
          <a:stretch/>
        </p:blipFill>
        <p:spPr>
          <a:xfrm>
            <a:off x="4083686" y="4709828"/>
            <a:ext cx="3006213" cy="1797780"/>
          </a:xfrm>
          <a:prstGeom prst="rect">
            <a:avLst/>
          </a:prstGeom>
          <a:noFill/>
          <a:ln>
            <a:noFill/>
          </a:ln>
        </p:spPr>
      </p:pic>
      <p:pic>
        <p:nvPicPr>
          <p:cNvPr id="99" name="Google Shape;99;p13"/>
          <p:cNvPicPr preferRelativeResize="0"/>
          <p:nvPr/>
        </p:nvPicPr>
        <p:blipFill rotWithShape="1">
          <a:blip r:embed="rId5">
            <a:alphaModFix/>
          </a:blip>
          <a:srcRect b="0" l="0" r="45538" t="0"/>
          <a:stretch/>
        </p:blipFill>
        <p:spPr>
          <a:xfrm>
            <a:off x="0" y="0"/>
            <a:ext cx="1883551" cy="1769806"/>
          </a:xfrm>
          <a:prstGeom prst="rect">
            <a:avLst/>
          </a:prstGeom>
          <a:noFill/>
          <a:ln>
            <a:noFill/>
          </a:ln>
        </p:spPr>
      </p:pic>
      <p:pic>
        <p:nvPicPr>
          <p:cNvPr id="100" name="Google Shape;100;p13"/>
          <p:cNvPicPr preferRelativeResize="0"/>
          <p:nvPr/>
        </p:nvPicPr>
        <p:blipFill rotWithShape="1">
          <a:blip r:embed="rId6">
            <a:alphaModFix/>
          </a:blip>
          <a:srcRect b="0" l="0" r="0" t="0"/>
          <a:stretch/>
        </p:blipFill>
        <p:spPr>
          <a:xfrm>
            <a:off x="7495207" y="5014521"/>
            <a:ext cx="4291484" cy="140865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pic>
        <p:nvPicPr>
          <p:cNvPr id="193" name="Google Shape;193;p22"/>
          <p:cNvPicPr preferRelativeResize="0"/>
          <p:nvPr/>
        </p:nvPicPr>
        <p:blipFill rotWithShape="1">
          <a:blip r:embed="rId3">
            <a:alphaModFix/>
          </a:blip>
          <a:srcRect b="0" l="0" r="0" t="0"/>
          <a:stretch/>
        </p:blipFill>
        <p:spPr>
          <a:xfrm>
            <a:off x="0" y="648263"/>
            <a:ext cx="12192000" cy="556147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grpSp>
        <p:nvGrpSpPr>
          <p:cNvPr id="199" name="Google Shape;199;p23"/>
          <p:cNvGrpSpPr/>
          <p:nvPr/>
        </p:nvGrpSpPr>
        <p:grpSpPr>
          <a:xfrm>
            <a:off x="277494" y="-13182"/>
            <a:ext cx="11593665" cy="6858000"/>
            <a:chOff x="0" y="0"/>
            <a:chExt cx="11593665" cy="6858000"/>
          </a:xfrm>
        </p:grpSpPr>
        <p:sp>
          <p:nvSpPr>
            <p:cNvPr id="200" name="Google Shape;200;p23"/>
            <p:cNvSpPr/>
            <p:nvPr/>
          </p:nvSpPr>
          <p:spPr>
            <a:xfrm>
              <a:off x="0" y="0"/>
              <a:ext cx="10621108" cy="6858000"/>
            </a:xfrm>
            <a:prstGeom prst="rect">
              <a:avLst/>
            </a:prstGeom>
            <a:solidFill>
              <a:srgbClr val="80799A"/>
            </a:solidFill>
            <a:ln>
              <a:noFill/>
            </a:ln>
            <a:effectLst>
              <a:outerShdw blurRad="254000" rotWithShape="0" algn="tl" dir="2700000" dist="889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grpSp>
          <p:nvGrpSpPr>
            <p:cNvPr id="201" name="Google Shape;201;p23"/>
            <p:cNvGrpSpPr/>
            <p:nvPr/>
          </p:nvGrpSpPr>
          <p:grpSpPr>
            <a:xfrm>
              <a:off x="10621108" y="3006969"/>
              <a:ext cx="972557" cy="1035642"/>
              <a:chOff x="10621108" y="3006969"/>
              <a:chExt cx="972557" cy="1035642"/>
            </a:xfrm>
          </p:grpSpPr>
          <p:sp>
            <p:nvSpPr>
              <p:cNvPr id="202" name="Google Shape;202;p23"/>
              <p:cNvSpPr/>
              <p:nvPr/>
            </p:nvSpPr>
            <p:spPr>
              <a:xfrm rot="5400000">
                <a:off x="10589565" y="3038511"/>
                <a:ext cx="1035642" cy="972557"/>
              </a:xfrm>
              <a:prstGeom prst="round2SameRect">
                <a:avLst>
                  <a:gd fmla="val 16667" name="adj1"/>
                  <a:gd fmla="val 0" name="adj2"/>
                </a:avLst>
              </a:prstGeom>
              <a:solidFill>
                <a:srgbClr val="80799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sp>
            <p:nvSpPr>
              <p:cNvPr id="203" name="Google Shape;203;p23"/>
              <p:cNvSpPr txBox="1"/>
              <p:nvPr/>
            </p:nvSpPr>
            <p:spPr>
              <a:xfrm>
                <a:off x="10781528" y="3063124"/>
                <a:ext cx="651716" cy="92333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fr-FR" sz="5400">
                    <a:solidFill>
                      <a:schemeClr val="lt2"/>
                    </a:solidFill>
                    <a:latin typeface="Twentieth Century"/>
                    <a:ea typeface="Twentieth Century"/>
                    <a:cs typeface="Twentieth Century"/>
                    <a:sym typeface="Twentieth Century"/>
                  </a:rPr>
                  <a:t>I</a:t>
                </a:r>
                <a:endParaRPr/>
              </a:p>
            </p:txBody>
          </p:sp>
        </p:grpSp>
      </p:grpSp>
      <p:grpSp>
        <p:nvGrpSpPr>
          <p:cNvPr id="204" name="Google Shape;204;p23"/>
          <p:cNvGrpSpPr/>
          <p:nvPr/>
        </p:nvGrpSpPr>
        <p:grpSpPr>
          <a:xfrm>
            <a:off x="-1043356" y="-19818"/>
            <a:ext cx="11690367" cy="6858000"/>
            <a:chOff x="-1348156" y="-96018"/>
            <a:chExt cx="11690367" cy="6858000"/>
          </a:xfrm>
        </p:grpSpPr>
        <p:sp>
          <p:nvSpPr>
            <p:cNvPr id="205" name="Google Shape;205;p23"/>
            <p:cNvSpPr/>
            <p:nvPr/>
          </p:nvSpPr>
          <p:spPr>
            <a:xfrm>
              <a:off x="-1348156" y="-96018"/>
              <a:ext cx="10621108" cy="6858000"/>
            </a:xfrm>
            <a:prstGeom prst="rect">
              <a:avLst/>
            </a:prstGeom>
            <a:solidFill>
              <a:srgbClr val="85A5C1"/>
            </a:solidFill>
            <a:ln>
              <a:noFill/>
            </a:ln>
            <a:effectLst>
              <a:outerShdw blurRad="254000" rotWithShape="0" algn="tl" dir="2700000" dist="889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grpSp>
          <p:nvGrpSpPr>
            <p:cNvPr id="206" name="Google Shape;206;p23"/>
            <p:cNvGrpSpPr/>
            <p:nvPr/>
          </p:nvGrpSpPr>
          <p:grpSpPr>
            <a:xfrm>
              <a:off x="9272953" y="2178246"/>
              <a:ext cx="1069258" cy="1007639"/>
              <a:chOff x="10621107" y="2843392"/>
              <a:chExt cx="1069258" cy="1007639"/>
            </a:xfrm>
          </p:grpSpPr>
          <p:sp>
            <p:nvSpPr>
              <p:cNvPr id="207" name="Google Shape;207;p23"/>
              <p:cNvSpPr/>
              <p:nvPr/>
            </p:nvSpPr>
            <p:spPr>
              <a:xfrm rot="5400000">
                <a:off x="10651917" y="2812583"/>
                <a:ext cx="1007638" cy="1069258"/>
              </a:xfrm>
              <a:prstGeom prst="round2SameRect">
                <a:avLst>
                  <a:gd fmla="val 16667" name="adj1"/>
                  <a:gd fmla="val 0" name="adj2"/>
                </a:avLst>
              </a:prstGeom>
              <a:solidFill>
                <a:srgbClr val="85A5C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sp>
            <p:nvSpPr>
              <p:cNvPr id="208" name="Google Shape;208;p23"/>
              <p:cNvSpPr txBox="1"/>
              <p:nvPr/>
            </p:nvSpPr>
            <p:spPr>
              <a:xfrm>
                <a:off x="10665092" y="2843392"/>
                <a:ext cx="820615" cy="923330"/>
              </a:xfrm>
              <a:prstGeom prst="rect">
                <a:avLst/>
              </a:prstGeom>
              <a:solidFill>
                <a:srgbClr val="85A5C1"/>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fr-FR" sz="5400">
                    <a:solidFill>
                      <a:srgbClr val="80799A"/>
                    </a:solidFill>
                    <a:latin typeface="Twentieth Century"/>
                    <a:ea typeface="Twentieth Century"/>
                    <a:cs typeface="Twentieth Century"/>
                    <a:sym typeface="Twentieth Century"/>
                  </a:rPr>
                  <a:t>II</a:t>
                </a:r>
                <a:endParaRPr/>
              </a:p>
            </p:txBody>
          </p:sp>
        </p:grpSp>
      </p:grpSp>
      <p:grpSp>
        <p:nvGrpSpPr>
          <p:cNvPr id="209" name="Google Shape;209;p23"/>
          <p:cNvGrpSpPr/>
          <p:nvPr/>
        </p:nvGrpSpPr>
        <p:grpSpPr>
          <a:xfrm>
            <a:off x="-2364203" y="-16500"/>
            <a:ext cx="11690366" cy="6858000"/>
            <a:chOff x="-2696309" y="0"/>
            <a:chExt cx="11690366" cy="6858000"/>
          </a:xfrm>
        </p:grpSpPr>
        <p:sp>
          <p:nvSpPr>
            <p:cNvPr id="210" name="Google Shape;210;p23"/>
            <p:cNvSpPr/>
            <p:nvPr/>
          </p:nvSpPr>
          <p:spPr>
            <a:xfrm>
              <a:off x="-2696309" y="0"/>
              <a:ext cx="10621108" cy="6858000"/>
            </a:xfrm>
            <a:prstGeom prst="rect">
              <a:avLst/>
            </a:prstGeom>
            <a:solidFill>
              <a:srgbClr val="D3E9F3"/>
            </a:solidFill>
            <a:ln>
              <a:noFill/>
            </a:ln>
            <a:effectLst>
              <a:outerShdw blurRad="254000" rotWithShape="0" algn="tl" dir="2700000" dist="889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grpSp>
          <p:nvGrpSpPr>
            <p:cNvPr id="211" name="Google Shape;211;p23"/>
            <p:cNvGrpSpPr/>
            <p:nvPr/>
          </p:nvGrpSpPr>
          <p:grpSpPr>
            <a:xfrm>
              <a:off x="7924794" y="1243738"/>
              <a:ext cx="1069263" cy="1018818"/>
              <a:chOff x="10621104" y="2832214"/>
              <a:chExt cx="1069263" cy="1018818"/>
            </a:xfrm>
          </p:grpSpPr>
          <p:sp>
            <p:nvSpPr>
              <p:cNvPr id="212" name="Google Shape;212;p23"/>
              <p:cNvSpPr/>
              <p:nvPr/>
            </p:nvSpPr>
            <p:spPr>
              <a:xfrm rot="5400000">
                <a:off x="10646328" y="2806993"/>
                <a:ext cx="1018818" cy="1069260"/>
              </a:xfrm>
              <a:prstGeom prst="round2SameRect">
                <a:avLst>
                  <a:gd fmla="val 16667" name="adj1"/>
                  <a:gd fmla="val 0" name="adj2"/>
                </a:avLst>
              </a:prstGeom>
              <a:solidFill>
                <a:srgbClr val="D3E9F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sp>
            <p:nvSpPr>
              <p:cNvPr id="213" name="Google Shape;213;p23"/>
              <p:cNvSpPr txBox="1"/>
              <p:nvPr/>
            </p:nvSpPr>
            <p:spPr>
              <a:xfrm>
                <a:off x="10621104" y="2879958"/>
                <a:ext cx="928162" cy="923330"/>
              </a:xfrm>
              <a:prstGeom prst="rect">
                <a:avLst/>
              </a:prstGeom>
              <a:solidFill>
                <a:srgbClr val="D3E9F3"/>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fr-FR" sz="5400">
                    <a:solidFill>
                      <a:srgbClr val="85A5C1"/>
                    </a:solidFill>
                    <a:latin typeface="Twentieth Century"/>
                    <a:ea typeface="Twentieth Century"/>
                    <a:cs typeface="Twentieth Century"/>
                    <a:sym typeface="Twentieth Century"/>
                  </a:rPr>
                  <a:t>III</a:t>
                </a:r>
                <a:endParaRPr/>
              </a:p>
            </p:txBody>
          </p:sp>
        </p:grpSp>
      </p:grpSp>
      <p:sp>
        <p:nvSpPr>
          <p:cNvPr id="214" name="Google Shape;214;p23"/>
          <p:cNvSpPr txBox="1"/>
          <p:nvPr/>
        </p:nvSpPr>
        <p:spPr>
          <a:xfrm>
            <a:off x="945164" y="1238783"/>
            <a:ext cx="4002374" cy="101566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fr-FR" sz="6000">
                <a:solidFill>
                  <a:schemeClr val="dk1"/>
                </a:solidFill>
                <a:latin typeface="Twentieth Century"/>
                <a:ea typeface="Twentieth Century"/>
                <a:cs typeface="Twentieth Century"/>
                <a:sym typeface="Twentieth Century"/>
              </a:rPr>
              <a:t>Résultats</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 presetSubtype="4">
                                  <p:stCondLst>
                                    <p:cond delay="0"/>
                                  </p:stCondLst>
                                  <p:childTnLst>
                                    <p:set>
                                      <p:cBhvr>
                                        <p:cTn dur="1" fill="hold">
                                          <p:stCondLst>
                                            <p:cond delay="0"/>
                                          </p:stCondLst>
                                        </p:cTn>
                                        <p:tgtEl>
                                          <p:spTgt spid="214"/>
                                        </p:tgtEl>
                                        <p:attrNameLst>
                                          <p:attrName>style.visibility</p:attrName>
                                        </p:attrNameLst>
                                      </p:cBhvr>
                                      <p:to>
                                        <p:strVal val="visible"/>
                                      </p:to>
                                    </p:set>
                                    <p:anim calcmode="lin" valueType="num">
                                      <p:cBhvr additive="base">
                                        <p:cTn dur="500"/>
                                        <p:tgtEl>
                                          <p:spTgt spid="214"/>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8">
                                  <p:stCondLst>
                                    <p:cond delay="0"/>
                                  </p:stCondLst>
                                  <p:childTnLst>
                                    <p:set>
                                      <p:cBhvr>
                                        <p:cTn dur="1" fill="hold">
                                          <p:stCondLst>
                                            <p:cond delay="0"/>
                                          </p:stCondLst>
                                        </p:cTn>
                                        <p:tgtEl>
                                          <p:spTgt spid="199"/>
                                        </p:tgtEl>
                                        <p:attrNameLst>
                                          <p:attrName>style.visibility</p:attrName>
                                        </p:attrNameLst>
                                      </p:cBhvr>
                                      <p:to>
                                        <p:strVal val="visible"/>
                                      </p:to>
                                    </p:set>
                                    <p:anim calcmode="lin" valueType="num">
                                      <p:cBhvr additive="base">
                                        <p:cTn dur="1250"/>
                                        <p:tgtEl>
                                          <p:spTgt spid="199"/>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204"/>
                                        </p:tgtEl>
                                        <p:attrNameLst>
                                          <p:attrName>style.visibility</p:attrName>
                                        </p:attrNameLst>
                                      </p:cBhvr>
                                      <p:to>
                                        <p:strVal val="visible"/>
                                      </p:to>
                                    </p:set>
                                    <p:anim calcmode="lin" valueType="num">
                                      <p:cBhvr additive="base">
                                        <p:cTn dur="1250"/>
                                        <p:tgtEl>
                                          <p:spTgt spid="204"/>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209"/>
                                        </p:tgtEl>
                                        <p:attrNameLst>
                                          <p:attrName>style.visibility</p:attrName>
                                        </p:attrNameLst>
                                      </p:cBhvr>
                                      <p:to>
                                        <p:strVal val="visible"/>
                                      </p:to>
                                    </p:set>
                                    <p:anim calcmode="lin" valueType="num">
                                      <p:cBhvr additive="base">
                                        <p:cTn dur="1250"/>
                                        <p:tgtEl>
                                          <p:spTgt spid="209"/>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214"/>
                                        </p:tgtEl>
                                        <p:attrNameLst>
                                          <p:attrName>style.visibility</p:attrName>
                                        </p:attrNameLst>
                                      </p:cBhvr>
                                      <p:to>
                                        <p:strVal val="visible"/>
                                      </p:to>
                                    </p:set>
                                    <p:anim calcmode="lin" valueType="num">
                                      <p:cBhvr additive="base">
                                        <p:cTn dur="1250"/>
                                        <p:tgtEl>
                                          <p:spTgt spid="214"/>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24"/>
          <p:cNvSpPr/>
          <p:nvPr/>
        </p:nvSpPr>
        <p:spPr>
          <a:xfrm>
            <a:off x="4218707" y="146925"/>
            <a:ext cx="3283527" cy="1101436"/>
          </a:xfrm>
          <a:prstGeom prst="frame">
            <a:avLst>
              <a:gd fmla="val 12500" name="adj1"/>
            </a:avLst>
          </a:prstGeom>
          <a:solidFill>
            <a:schemeClr val="accent1"/>
          </a:solidFill>
          <a:ln cap="flat" cmpd="sng" w="15875">
            <a:solidFill>
              <a:srgbClr val="256C8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Twentieth Century"/>
              <a:ea typeface="Twentieth Century"/>
              <a:cs typeface="Twentieth Century"/>
              <a:sym typeface="Twentieth Century"/>
            </a:endParaRPr>
          </a:p>
        </p:txBody>
      </p:sp>
      <p:sp>
        <p:nvSpPr>
          <p:cNvPr id="221" name="Google Shape;221;p24"/>
          <p:cNvSpPr/>
          <p:nvPr/>
        </p:nvSpPr>
        <p:spPr>
          <a:xfrm>
            <a:off x="4218707" y="2268235"/>
            <a:ext cx="3283527" cy="1101436"/>
          </a:xfrm>
          <a:prstGeom prst="frame">
            <a:avLst>
              <a:gd fmla="val 12500" name="adj1"/>
            </a:avLst>
          </a:prstGeom>
          <a:solidFill>
            <a:schemeClr val="accent1"/>
          </a:solidFill>
          <a:ln cap="flat" cmpd="sng" w="15875">
            <a:solidFill>
              <a:srgbClr val="256C8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Twentieth Century"/>
              <a:ea typeface="Twentieth Century"/>
              <a:cs typeface="Twentieth Century"/>
              <a:sym typeface="Twentieth Century"/>
            </a:endParaRPr>
          </a:p>
        </p:txBody>
      </p:sp>
      <p:sp>
        <p:nvSpPr>
          <p:cNvPr id="222" name="Google Shape;222;p24"/>
          <p:cNvSpPr/>
          <p:nvPr/>
        </p:nvSpPr>
        <p:spPr>
          <a:xfrm>
            <a:off x="8278088" y="1228361"/>
            <a:ext cx="3913911" cy="1308982"/>
          </a:xfrm>
          <a:prstGeom prst="frame">
            <a:avLst>
              <a:gd fmla="val 12500" name="adj1"/>
            </a:avLst>
          </a:prstGeom>
          <a:solidFill>
            <a:schemeClr val="accent1"/>
          </a:solidFill>
          <a:ln cap="flat" cmpd="sng" w="15875">
            <a:solidFill>
              <a:srgbClr val="256C8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Twentieth Century"/>
              <a:ea typeface="Twentieth Century"/>
              <a:cs typeface="Twentieth Century"/>
              <a:sym typeface="Twentieth Century"/>
            </a:endParaRPr>
          </a:p>
        </p:txBody>
      </p:sp>
      <p:sp>
        <p:nvSpPr>
          <p:cNvPr id="223" name="Google Shape;223;p24"/>
          <p:cNvSpPr/>
          <p:nvPr/>
        </p:nvSpPr>
        <p:spPr>
          <a:xfrm>
            <a:off x="8648024" y="4035692"/>
            <a:ext cx="2192816" cy="995517"/>
          </a:xfrm>
          <a:prstGeom prst="frame">
            <a:avLst>
              <a:gd fmla="val 12500" name="adj1"/>
            </a:avLst>
          </a:prstGeom>
          <a:solidFill>
            <a:schemeClr val="accent1"/>
          </a:solidFill>
          <a:ln cap="flat" cmpd="sng" w="15875">
            <a:solidFill>
              <a:srgbClr val="256C8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Twentieth Century"/>
              <a:ea typeface="Twentieth Century"/>
              <a:cs typeface="Twentieth Century"/>
              <a:sym typeface="Twentieth Century"/>
            </a:endParaRPr>
          </a:p>
        </p:txBody>
      </p:sp>
      <p:sp>
        <p:nvSpPr>
          <p:cNvPr id="224" name="Google Shape;224;p24"/>
          <p:cNvSpPr/>
          <p:nvPr/>
        </p:nvSpPr>
        <p:spPr>
          <a:xfrm>
            <a:off x="8288370" y="5501819"/>
            <a:ext cx="3283527" cy="1101436"/>
          </a:xfrm>
          <a:prstGeom prst="frame">
            <a:avLst>
              <a:gd fmla="val 12500" name="adj1"/>
            </a:avLst>
          </a:prstGeom>
          <a:solidFill>
            <a:schemeClr val="accent1"/>
          </a:solidFill>
          <a:ln cap="flat" cmpd="sng" w="15875">
            <a:solidFill>
              <a:srgbClr val="256C8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Twentieth Century"/>
              <a:ea typeface="Twentieth Century"/>
              <a:cs typeface="Twentieth Century"/>
              <a:sym typeface="Twentieth Century"/>
            </a:endParaRPr>
          </a:p>
        </p:txBody>
      </p:sp>
      <p:sp>
        <p:nvSpPr>
          <p:cNvPr id="225" name="Google Shape;225;p24"/>
          <p:cNvSpPr/>
          <p:nvPr/>
        </p:nvSpPr>
        <p:spPr>
          <a:xfrm>
            <a:off x="2178847" y="5501819"/>
            <a:ext cx="3283527" cy="1101436"/>
          </a:xfrm>
          <a:prstGeom prst="frame">
            <a:avLst>
              <a:gd fmla="val 12500" name="adj1"/>
            </a:avLst>
          </a:prstGeom>
          <a:solidFill>
            <a:schemeClr val="accent1"/>
          </a:solidFill>
          <a:ln cap="flat" cmpd="sng" w="15875">
            <a:solidFill>
              <a:srgbClr val="256C8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Twentieth Century"/>
              <a:ea typeface="Twentieth Century"/>
              <a:cs typeface="Twentieth Century"/>
              <a:sym typeface="Twentieth Century"/>
            </a:endParaRPr>
          </a:p>
        </p:txBody>
      </p:sp>
      <p:sp>
        <p:nvSpPr>
          <p:cNvPr id="226" name="Google Shape;226;p24"/>
          <p:cNvSpPr/>
          <p:nvPr/>
        </p:nvSpPr>
        <p:spPr>
          <a:xfrm>
            <a:off x="2724204" y="4035694"/>
            <a:ext cx="2192816" cy="995517"/>
          </a:xfrm>
          <a:prstGeom prst="frame">
            <a:avLst>
              <a:gd fmla="val 12500" name="adj1"/>
            </a:avLst>
          </a:prstGeom>
          <a:solidFill>
            <a:schemeClr val="accent1"/>
          </a:solidFill>
          <a:ln cap="flat" cmpd="sng" w="15875">
            <a:solidFill>
              <a:srgbClr val="256C8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Twentieth Century"/>
              <a:ea typeface="Twentieth Century"/>
              <a:cs typeface="Twentieth Century"/>
              <a:sym typeface="Twentieth Century"/>
            </a:endParaRPr>
          </a:p>
        </p:txBody>
      </p:sp>
      <p:sp>
        <p:nvSpPr>
          <p:cNvPr id="227" name="Google Shape;227;p24"/>
          <p:cNvSpPr/>
          <p:nvPr/>
        </p:nvSpPr>
        <p:spPr>
          <a:xfrm>
            <a:off x="384129" y="4035694"/>
            <a:ext cx="2192815" cy="995517"/>
          </a:xfrm>
          <a:prstGeom prst="frame">
            <a:avLst>
              <a:gd fmla="val 12500" name="adj1"/>
            </a:avLst>
          </a:prstGeom>
          <a:solidFill>
            <a:schemeClr val="accent1"/>
          </a:solidFill>
          <a:ln cap="flat" cmpd="sng" w="15875">
            <a:solidFill>
              <a:srgbClr val="256C8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Twentieth Century"/>
              <a:ea typeface="Twentieth Century"/>
              <a:cs typeface="Twentieth Century"/>
              <a:sym typeface="Twentieth Century"/>
            </a:endParaRPr>
          </a:p>
        </p:txBody>
      </p:sp>
      <p:sp>
        <p:nvSpPr>
          <p:cNvPr id="228" name="Google Shape;228;p24"/>
          <p:cNvSpPr/>
          <p:nvPr/>
        </p:nvSpPr>
        <p:spPr>
          <a:xfrm>
            <a:off x="5064280" y="4035693"/>
            <a:ext cx="2192816" cy="995517"/>
          </a:xfrm>
          <a:prstGeom prst="frame">
            <a:avLst>
              <a:gd fmla="val 12500" name="adj1"/>
            </a:avLst>
          </a:prstGeom>
          <a:solidFill>
            <a:schemeClr val="accent1"/>
          </a:solidFill>
          <a:ln cap="flat" cmpd="sng" w="15875">
            <a:solidFill>
              <a:srgbClr val="256C8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Twentieth Century"/>
              <a:ea typeface="Twentieth Century"/>
              <a:cs typeface="Twentieth Century"/>
              <a:sym typeface="Twentieth Century"/>
            </a:endParaRPr>
          </a:p>
        </p:txBody>
      </p:sp>
      <p:sp>
        <p:nvSpPr>
          <p:cNvPr id="229" name="Google Shape;229;p24"/>
          <p:cNvSpPr txBox="1"/>
          <p:nvPr/>
        </p:nvSpPr>
        <p:spPr>
          <a:xfrm>
            <a:off x="4159877" y="415129"/>
            <a:ext cx="3401183" cy="58477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fr-FR" sz="3200">
                <a:solidFill>
                  <a:schemeClr val="dk1"/>
                </a:solidFill>
                <a:latin typeface="Twentieth Century"/>
                <a:ea typeface="Twentieth Century"/>
                <a:cs typeface="Twentieth Century"/>
                <a:sym typeface="Twentieth Century"/>
              </a:rPr>
              <a:t>113 Patients</a:t>
            </a:r>
            <a:endParaRPr/>
          </a:p>
        </p:txBody>
      </p:sp>
      <p:sp>
        <p:nvSpPr>
          <p:cNvPr id="230" name="Google Shape;230;p24"/>
          <p:cNvSpPr txBox="1"/>
          <p:nvPr/>
        </p:nvSpPr>
        <p:spPr>
          <a:xfrm>
            <a:off x="4253300" y="2557343"/>
            <a:ext cx="3214341"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fr-FR" sz="2400">
                <a:solidFill>
                  <a:schemeClr val="dk1"/>
                </a:solidFill>
                <a:latin typeface="Twentieth Century"/>
                <a:ea typeface="Twentieth Century"/>
                <a:cs typeface="Twentieth Century"/>
                <a:sym typeface="Twentieth Century"/>
              </a:rPr>
              <a:t>66 Patients analysés</a:t>
            </a:r>
            <a:endParaRPr/>
          </a:p>
        </p:txBody>
      </p:sp>
      <p:sp>
        <p:nvSpPr>
          <p:cNvPr id="231" name="Google Shape;231;p24"/>
          <p:cNvSpPr txBox="1"/>
          <p:nvPr/>
        </p:nvSpPr>
        <p:spPr>
          <a:xfrm>
            <a:off x="8441546" y="1360677"/>
            <a:ext cx="3030766" cy="95410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fr-FR" sz="2400">
                <a:solidFill>
                  <a:schemeClr val="dk1"/>
                </a:solidFill>
                <a:latin typeface="Twentieth Century"/>
                <a:ea typeface="Twentieth Century"/>
                <a:cs typeface="Twentieth Century"/>
                <a:sym typeface="Twentieth Century"/>
              </a:rPr>
              <a:t>47 Patients</a:t>
            </a:r>
            <a:endParaRPr/>
          </a:p>
          <a:p>
            <a:pPr indent="0" lvl="0" marL="0" marR="0" rtl="0" algn="l">
              <a:spcBef>
                <a:spcPts val="0"/>
              </a:spcBef>
              <a:spcAft>
                <a:spcPts val="0"/>
              </a:spcAft>
              <a:buNone/>
            </a:pPr>
            <a:r>
              <a:rPr lang="fr-FR" sz="1600">
                <a:solidFill>
                  <a:schemeClr val="dk1"/>
                </a:solidFill>
                <a:latin typeface="Twentieth Century"/>
                <a:ea typeface="Twentieth Century"/>
                <a:cs typeface="Twentieth Century"/>
                <a:sym typeface="Twentieth Century"/>
              </a:rPr>
              <a:t>🡪 21sans BOM</a:t>
            </a:r>
            <a:endParaRPr/>
          </a:p>
          <a:p>
            <a:pPr indent="0" lvl="0" marL="0" marR="0" rtl="0" algn="l">
              <a:spcBef>
                <a:spcPts val="0"/>
              </a:spcBef>
              <a:spcAft>
                <a:spcPts val="0"/>
              </a:spcAft>
              <a:buNone/>
            </a:pPr>
            <a:r>
              <a:rPr lang="fr-FR" sz="1600">
                <a:solidFill>
                  <a:schemeClr val="dk1"/>
                </a:solidFill>
                <a:latin typeface="Twentieth Century"/>
                <a:ea typeface="Twentieth Century"/>
                <a:cs typeface="Twentieth Century"/>
                <a:sym typeface="Twentieth Century"/>
              </a:rPr>
              <a:t>🡪 26 sans TEP pré-thérapeutique</a:t>
            </a:r>
            <a:endParaRPr/>
          </a:p>
        </p:txBody>
      </p:sp>
      <p:sp>
        <p:nvSpPr>
          <p:cNvPr id="232" name="Google Shape;232;p24"/>
          <p:cNvSpPr txBox="1"/>
          <p:nvPr/>
        </p:nvSpPr>
        <p:spPr>
          <a:xfrm>
            <a:off x="8692495" y="4362085"/>
            <a:ext cx="2173993"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1600">
                <a:solidFill>
                  <a:schemeClr val="dk1"/>
                </a:solidFill>
                <a:latin typeface="Twentieth Century"/>
                <a:ea typeface="Twentieth Century"/>
                <a:cs typeface="Twentieth Century"/>
                <a:sym typeface="Twentieth Century"/>
              </a:rPr>
              <a:t>36 BOM – et TEP  –  </a:t>
            </a:r>
            <a:endParaRPr/>
          </a:p>
        </p:txBody>
      </p:sp>
      <p:sp>
        <p:nvSpPr>
          <p:cNvPr id="233" name="Google Shape;233;p24"/>
          <p:cNvSpPr txBox="1"/>
          <p:nvPr/>
        </p:nvSpPr>
        <p:spPr>
          <a:xfrm>
            <a:off x="5210701" y="4336145"/>
            <a:ext cx="2105063" cy="61555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1600">
                <a:solidFill>
                  <a:schemeClr val="dk1"/>
                </a:solidFill>
                <a:latin typeface="Twentieth Century"/>
                <a:ea typeface="Twentieth Century"/>
                <a:cs typeface="Twentieth Century"/>
                <a:sym typeface="Twentieth Century"/>
              </a:rPr>
              <a:t>4 BOM – et TEP +  </a:t>
            </a:r>
            <a:endParaRPr/>
          </a:p>
          <a:p>
            <a:pPr indent="0" lvl="0" marL="0" marR="0" rtl="0" algn="l">
              <a:spcBef>
                <a:spcPts val="0"/>
              </a:spcBef>
              <a:spcAft>
                <a:spcPts val="0"/>
              </a:spcAft>
              <a:buNone/>
            </a:pPr>
            <a:r>
              <a:t/>
            </a:r>
            <a:endParaRPr sz="1800">
              <a:solidFill>
                <a:schemeClr val="dk1"/>
              </a:solidFill>
              <a:latin typeface="Twentieth Century"/>
              <a:ea typeface="Twentieth Century"/>
              <a:cs typeface="Twentieth Century"/>
              <a:sym typeface="Twentieth Century"/>
            </a:endParaRPr>
          </a:p>
        </p:txBody>
      </p:sp>
      <p:sp>
        <p:nvSpPr>
          <p:cNvPr id="234" name="Google Shape;234;p24"/>
          <p:cNvSpPr txBox="1"/>
          <p:nvPr/>
        </p:nvSpPr>
        <p:spPr>
          <a:xfrm>
            <a:off x="2785802" y="4318475"/>
            <a:ext cx="2263761"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1600">
                <a:solidFill>
                  <a:schemeClr val="dk1"/>
                </a:solidFill>
                <a:latin typeface="Twentieth Century"/>
                <a:ea typeface="Twentieth Century"/>
                <a:cs typeface="Twentieth Century"/>
                <a:sym typeface="Twentieth Century"/>
              </a:rPr>
              <a:t>14 BOM + et TEP </a:t>
            </a:r>
            <a:r>
              <a:rPr lang="fr-FR" sz="1800">
                <a:solidFill>
                  <a:schemeClr val="dk1"/>
                </a:solidFill>
                <a:latin typeface="Twentieth Century"/>
                <a:ea typeface="Twentieth Century"/>
                <a:cs typeface="Twentieth Century"/>
                <a:sym typeface="Twentieth Century"/>
              </a:rPr>
              <a:t>–  </a:t>
            </a:r>
            <a:endParaRPr/>
          </a:p>
          <a:p>
            <a:pPr indent="0" lvl="0" marL="0" marR="0" rtl="0" algn="l">
              <a:spcBef>
                <a:spcPts val="0"/>
              </a:spcBef>
              <a:spcAft>
                <a:spcPts val="0"/>
              </a:spcAft>
              <a:buNone/>
            </a:pPr>
            <a:r>
              <a:t/>
            </a:r>
            <a:endParaRPr sz="1800">
              <a:solidFill>
                <a:schemeClr val="dk1"/>
              </a:solidFill>
              <a:latin typeface="Twentieth Century"/>
              <a:ea typeface="Twentieth Century"/>
              <a:cs typeface="Twentieth Century"/>
              <a:sym typeface="Twentieth Century"/>
            </a:endParaRPr>
          </a:p>
        </p:txBody>
      </p:sp>
      <p:sp>
        <p:nvSpPr>
          <p:cNvPr id="235" name="Google Shape;235;p24"/>
          <p:cNvSpPr txBox="1"/>
          <p:nvPr/>
        </p:nvSpPr>
        <p:spPr>
          <a:xfrm>
            <a:off x="420476" y="4318475"/>
            <a:ext cx="2230098" cy="61555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1600">
                <a:solidFill>
                  <a:schemeClr val="dk1"/>
                </a:solidFill>
                <a:latin typeface="Twentieth Century"/>
                <a:ea typeface="Twentieth Century"/>
                <a:cs typeface="Twentieth Century"/>
                <a:sym typeface="Twentieth Century"/>
              </a:rPr>
              <a:t>12 BOM + et TEP +  </a:t>
            </a:r>
            <a:endParaRPr/>
          </a:p>
          <a:p>
            <a:pPr indent="0" lvl="0" marL="0" marR="0" rtl="0" algn="l">
              <a:spcBef>
                <a:spcPts val="0"/>
              </a:spcBef>
              <a:spcAft>
                <a:spcPts val="0"/>
              </a:spcAft>
              <a:buNone/>
            </a:pPr>
            <a:r>
              <a:t/>
            </a:r>
            <a:endParaRPr sz="1800">
              <a:solidFill>
                <a:schemeClr val="dk1"/>
              </a:solidFill>
              <a:latin typeface="Twentieth Century"/>
              <a:ea typeface="Twentieth Century"/>
              <a:cs typeface="Twentieth Century"/>
              <a:sym typeface="Twentieth Century"/>
            </a:endParaRPr>
          </a:p>
        </p:txBody>
      </p:sp>
      <p:sp>
        <p:nvSpPr>
          <p:cNvPr id="236" name="Google Shape;236;p24"/>
          <p:cNvSpPr txBox="1"/>
          <p:nvPr/>
        </p:nvSpPr>
        <p:spPr>
          <a:xfrm>
            <a:off x="8441546" y="5910960"/>
            <a:ext cx="2504532"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2000">
                <a:solidFill>
                  <a:schemeClr val="dk1"/>
                </a:solidFill>
                <a:latin typeface="Twentieth Century"/>
                <a:ea typeface="Twentieth Century"/>
                <a:cs typeface="Twentieth Century"/>
                <a:sym typeface="Twentieth Century"/>
              </a:rPr>
              <a:t>36 Patients OS négatif</a:t>
            </a:r>
            <a:endParaRPr/>
          </a:p>
        </p:txBody>
      </p:sp>
      <p:sp>
        <p:nvSpPr>
          <p:cNvPr id="237" name="Google Shape;237;p24"/>
          <p:cNvSpPr txBox="1"/>
          <p:nvPr/>
        </p:nvSpPr>
        <p:spPr>
          <a:xfrm>
            <a:off x="2471777" y="5836800"/>
            <a:ext cx="2397451"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2000">
                <a:solidFill>
                  <a:schemeClr val="dk1"/>
                </a:solidFill>
                <a:latin typeface="Twentieth Century"/>
                <a:ea typeface="Twentieth Century"/>
                <a:cs typeface="Twentieth Century"/>
                <a:sym typeface="Twentieth Century"/>
              </a:rPr>
              <a:t>30 Patients OS positif</a:t>
            </a:r>
            <a:endParaRPr/>
          </a:p>
        </p:txBody>
      </p:sp>
      <p:cxnSp>
        <p:nvCxnSpPr>
          <p:cNvPr id="238" name="Google Shape;238;p24"/>
          <p:cNvCxnSpPr>
            <a:stCxn id="220" idx="2"/>
            <a:endCxn id="221" idx="0"/>
          </p:cNvCxnSpPr>
          <p:nvPr/>
        </p:nvCxnSpPr>
        <p:spPr>
          <a:xfrm>
            <a:off x="5860471" y="1248361"/>
            <a:ext cx="0" cy="1020000"/>
          </a:xfrm>
          <a:prstGeom prst="straightConnector1">
            <a:avLst/>
          </a:prstGeom>
          <a:noFill/>
          <a:ln cap="flat" cmpd="sng" w="38100">
            <a:solidFill>
              <a:schemeClr val="dk2"/>
            </a:solidFill>
            <a:prstDash val="solid"/>
            <a:round/>
            <a:headEnd len="sm" w="sm" type="none"/>
            <a:tailEnd len="sm" w="sm" type="none"/>
          </a:ln>
        </p:spPr>
      </p:cxnSp>
      <p:cxnSp>
        <p:nvCxnSpPr>
          <p:cNvPr id="239" name="Google Shape;239;p24"/>
          <p:cNvCxnSpPr/>
          <p:nvPr/>
        </p:nvCxnSpPr>
        <p:spPr>
          <a:xfrm flipH="1" rot="10800000">
            <a:off x="5860469" y="1709768"/>
            <a:ext cx="2407339" cy="1213"/>
          </a:xfrm>
          <a:prstGeom prst="straightConnector1">
            <a:avLst/>
          </a:prstGeom>
          <a:noFill/>
          <a:ln cap="flat" cmpd="sng" w="38100">
            <a:solidFill>
              <a:schemeClr val="dk2"/>
            </a:solidFill>
            <a:prstDash val="solid"/>
            <a:round/>
            <a:headEnd len="sm" w="sm" type="none"/>
            <a:tailEnd len="sm" w="sm" type="none"/>
          </a:ln>
        </p:spPr>
      </p:cxnSp>
      <p:cxnSp>
        <p:nvCxnSpPr>
          <p:cNvPr id="240" name="Google Shape;240;p24"/>
          <p:cNvCxnSpPr>
            <a:stCxn id="223" idx="2"/>
          </p:cNvCxnSpPr>
          <p:nvPr/>
        </p:nvCxnSpPr>
        <p:spPr>
          <a:xfrm>
            <a:off x="9744432" y="5031209"/>
            <a:ext cx="0" cy="470700"/>
          </a:xfrm>
          <a:prstGeom prst="straightConnector1">
            <a:avLst/>
          </a:prstGeom>
          <a:noFill/>
          <a:ln cap="flat" cmpd="sng" w="38100">
            <a:solidFill>
              <a:schemeClr val="dk2"/>
            </a:solidFill>
            <a:prstDash val="solid"/>
            <a:round/>
            <a:headEnd len="sm" w="sm" type="none"/>
            <a:tailEnd len="sm" w="sm" type="none"/>
          </a:ln>
        </p:spPr>
      </p:cxnSp>
      <p:cxnSp>
        <p:nvCxnSpPr>
          <p:cNvPr id="241" name="Google Shape;241;p24"/>
          <p:cNvCxnSpPr>
            <a:stCxn id="221" idx="2"/>
          </p:cNvCxnSpPr>
          <p:nvPr/>
        </p:nvCxnSpPr>
        <p:spPr>
          <a:xfrm>
            <a:off x="5860471" y="3369671"/>
            <a:ext cx="0" cy="666000"/>
          </a:xfrm>
          <a:prstGeom prst="straightConnector1">
            <a:avLst/>
          </a:prstGeom>
          <a:noFill/>
          <a:ln cap="flat" cmpd="sng" w="38100">
            <a:solidFill>
              <a:schemeClr val="dk2"/>
            </a:solidFill>
            <a:prstDash val="solid"/>
            <a:round/>
            <a:headEnd len="sm" w="sm" type="none"/>
            <a:tailEnd len="sm" w="sm" type="none"/>
          </a:ln>
        </p:spPr>
      </p:cxnSp>
      <p:cxnSp>
        <p:nvCxnSpPr>
          <p:cNvPr id="242" name="Google Shape;242;p24"/>
          <p:cNvCxnSpPr/>
          <p:nvPr/>
        </p:nvCxnSpPr>
        <p:spPr>
          <a:xfrm rot="10800000">
            <a:off x="1480536" y="3630995"/>
            <a:ext cx="4379934" cy="0"/>
          </a:xfrm>
          <a:prstGeom prst="straightConnector1">
            <a:avLst/>
          </a:prstGeom>
          <a:noFill/>
          <a:ln cap="flat" cmpd="sng" w="38100">
            <a:solidFill>
              <a:schemeClr val="dk2"/>
            </a:solidFill>
            <a:prstDash val="solid"/>
            <a:round/>
            <a:headEnd len="sm" w="sm" type="none"/>
            <a:tailEnd len="sm" w="sm" type="none"/>
          </a:ln>
        </p:spPr>
      </p:cxnSp>
      <p:cxnSp>
        <p:nvCxnSpPr>
          <p:cNvPr id="243" name="Google Shape;243;p24"/>
          <p:cNvCxnSpPr>
            <a:endCxn id="227" idx="0"/>
          </p:cNvCxnSpPr>
          <p:nvPr/>
        </p:nvCxnSpPr>
        <p:spPr>
          <a:xfrm>
            <a:off x="1480536" y="3630994"/>
            <a:ext cx="0" cy="404700"/>
          </a:xfrm>
          <a:prstGeom prst="straightConnector1">
            <a:avLst/>
          </a:prstGeom>
          <a:noFill/>
          <a:ln cap="flat" cmpd="sng" w="38100">
            <a:solidFill>
              <a:schemeClr val="dk2"/>
            </a:solidFill>
            <a:prstDash val="solid"/>
            <a:round/>
            <a:headEnd len="sm" w="sm" type="none"/>
            <a:tailEnd len="sm" w="sm" type="none"/>
          </a:ln>
        </p:spPr>
      </p:cxnSp>
      <p:cxnSp>
        <p:nvCxnSpPr>
          <p:cNvPr id="244" name="Google Shape;244;p24"/>
          <p:cNvCxnSpPr>
            <a:endCxn id="226" idx="0"/>
          </p:cNvCxnSpPr>
          <p:nvPr/>
        </p:nvCxnSpPr>
        <p:spPr>
          <a:xfrm>
            <a:off x="3820612" y="3630994"/>
            <a:ext cx="0" cy="404700"/>
          </a:xfrm>
          <a:prstGeom prst="straightConnector1">
            <a:avLst/>
          </a:prstGeom>
          <a:noFill/>
          <a:ln cap="flat" cmpd="sng" w="38100">
            <a:solidFill>
              <a:schemeClr val="dk2"/>
            </a:solidFill>
            <a:prstDash val="solid"/>
            <a:round/>
            <a:headEnd len="sm" w="sm" type="none"/>
            <a:tailEnd len="sm" w="sm" type="none"/>
          </a:ln>
        </p:spPr>
      </p:cxnSp>
      <p:cxnSp>
        <p:nvCxnSpPr>
          <p:cNvPr id="245" name="Google Shape;245;p24"/>
          <p:cNvCxnSpPr/>
          <p:nvPr/>
        </p:nvCxnSpPr>
        <p:spPr>
          <a:xfrm>
            <a:off x="5860469" y="3630995"/>
            <a:ext cx="4069664" cy="14384"/>
          </a:xfrm>
          <a:prstGeom prst="straightConnector1">
            <a:avLst/>
          </a:prstGeom>
          <a:noFill/>
          <a:ln cap="flat" cmpd="sng" w="38100">
            <a:solidFill>
              <a:schemeClr val="dk2"/>
            </a:solidFill>
            <a:prstDash val="solid"/>
            <a:round/>
            <a:headEnd len="sm" w="sm" type="none"/>
            <a:tailEnd len="sm" w="sm" type="none"/>
          </a:ln>
        </p:spPr>
      </p:cxnSp>
      <p:cxnSp>
        <p:nvCxnSpPr>
          <p:cNvPr id="246" name="Google Shape;246;p24"/>
          <p:cNvCxnSpPr/>
          <p:nvPr/>
        </p:nvCxnSpPr>
        <p:spPr>
          <a:xfrm>
            <a:off x="9930133" y="3658779"/>
            <a:ext cx="0" cy="395741"/>
          </a:xfrm>
          <a:prstGeom prst="straightConnector1">
            <a:avLst/>
          </a:prstGeom>
          <a:noFill/>
          <a:ln cap="flat" cmpd="sng" w="38100">
            <a:solidFill>
              <a:schemeClr val="dk2"/>
            </a:solidFill>
            <a:prstDash val="solid"/>
            <a:round/>
            <a:headEnd len="sm" w="sm" type="none"/>
            <a:tailEnd len="sm" w="sm" type="none"/>
          </a:ln>
        </p:spPr>
      </p:cxnSp>
      <p:cxnSp>
        <p:nvCxnSpPr>
          <p:cNvPr id="247" name="Google Shape;247;p24"/>
          <p:cNvCxnSpPr/>
          <p:nvPr/>
        </p:nvCxnSpPr>
        <p:spPr>
          <a:xfrm>
            <a:off x="1480536" y="5266514"/>
            <a:ext cx="4579315" cy="0"/>
          </a:xfrm>
          <a:prstGeom prst="straightConnector1">
            <a:avLst/>
          </a:prstGeom>
          <a:noFill/>
          <a:ln cap="flat" cmpd="sng" w="38100">
            <a:solidFill>
              <a:schemeClr val="dk2"/>
            </a:solidFill>
            <a:prstDash val="solid"/>
            <a:round/>
            <a:headEnd len="sm" w="sm" type="none"/>
            <a:tailEnd len="sm" w="sm" type="none"/>
          </a:ln>
        </p:spPr>
      </p:cxnSp>
      <p:cxnSp>
        <p:nvCxnSpPr>
          <p:cNvPr id="248" name="Google Shape;248;p24"/>
          <p:cNvCxnSpPr>
            <a:stCxn id="225" idx="0"/>
            <a:endCxn id="226" idx="2"/>
          </p:cNvCxnSpPr>
          <p:nvPr/>
        </p:nvCxnSpPr>
        <p:spPr>
          <a:xfrm rot="10800000">
            <a:off x="3820611" y="5031119"/>
            <a:ext cx="0" cy="470700"/>
          </a:xfrm>
          <a:prstGeom prst="straightConnector1">
            <a:avLst/>
          </a:prstGeom>
          <a:noFill/>
          <a:ln cap="flat" cmpd="sng" w="38100">
            <a:solidFill>
              <a:schemeClr val="dk2"/>
            </a:solidFill>
            <a:prstDash val="solid"/>
            <a:round/>
            <a:headEnd len="sm" w="sm" type="none"/>
            <a:tailEnd len="sm" w="sm" type="none"/>
          </a:ln>
        </p:spPr>
      </p:cxnSp>
      <p:cxnSp>
        <p:nvCxnSpPr>
          <p:cNvPr id="249" name="Google Shape;249;p24"/>
          <p:cNvCxnSpPr>
            <a:endCxn id="227" idx="2"/>
          </p:cNvCxnSpPr>
          <p:nvPr/>
        </p:nvCxnSpPr>
        <p:spPr>
          <a:xfrm rot="10800000">
            <a:off x="1480536" y="5031211"/>
            <a:ext cx="0" cy="235200"/>
          </a:xfrm>
          <a:prstGeom prst="straightConnector1">
            <a:avLst/>
          </a:prstGeom>
          <a:noFill/>
          <a:ln cap="flat" cmpd="sng" w="38100">
            <a:solidFill>
              <a:schemeClr val="dk2"/>
            </a:solidFill>
            <a:prstDash val="solid"/>
            <a:round/>
            <a:headEnd len="sm" w="sm" type="none"/>
            <a:tailEnd len="sm" w="sm" type="none"/>
          </a:ln>
        </p:spPr>
      </p:cxnSp>
      <p:cxnSp>
        <p:nvCxnSpPr>
          <p:cNvPr id="250" name="Google Shape;250;p24"/>
          <p:cNvCxnSpPr/>
          <p:nvPr/>
        </p:nvCxnSpPr>
        <p:spPr>
          <a:xfrm rot="10800000">
            <a:off x="6041815" y="5031209"/>
            <a:ext cx="18036" cy="221226"/>
          </a:xfrm>
          <a:prstGeom prst="straightConnector1">
            <a:avLst/>
          </a:prstGeom>
          <a:noFill/>
          <a:ln cap="flat" cmpd="sng" w="38100">
            <a:solidFill>
              <a:schemeClr val="dk2"/>
            </a:solidFill>
            <a:prstDash val="solid"/>
            <a:round/>
            <a:headEnd len="sm" w="sm" type="none"/>
            <a:tailEnd len="sm" w="sm" type="none"/>
          </a:ln>
        </p:spPr>
      </p:cxnSp>
      <p:sp>
        <p:nvSpPr>
          <p:cNvPr id="251" name="Google Shape;251;p24"/>
          <p:cNvSpPr/>
          <p:nvPr/>
        </p:nvSpPr>
        <p:spPr>
          <a:xfrm>
            <a:off x="5210701" y="4054520"/>
            <a:ext cx="2046395" cy="976689"/>
          </a:xfrm>
          <a:prstGeom prst="ellipse">
            <a:avLst/>
          </a:prstGeom>
          <a:noFill/>
          <a:ln cap="flat" cmpd="sng" w="3175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pic>
        <p:nvPicPr>
          <p:cNvPr id="257" name="Google Shape;257;p25"/>
          <p:cNvPicPr preferRelativeResize="0"/>
          <p:nvPr/>
        </p:nvPicPr>
        <p:blipFill rotWithShape="1">
          <a:blip r:embed="rId3">
            <a:alphaModFix/>
          </a:blip>
          <a:srcRect b="0" l="0" r="0" t="0"/>
          <a:stretch/>
        </p:blipFill>
        <p:spPr>
          <a:xfrm>
            <a:off x="2783954" y="0"/>
            <a:ext cx="6918846" cy="68580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26"/>
          <p:cNvSpPr/>
          <p:nvPr/>
        </p:nvSpPr>
        <p:spPr>
          <a:xfrm>
            <a:off x="5994400" y="1"/>
            <a:ext cx="6197600" cy="1514764"/>
          </a:xfrm>
          <a:prstGeom prst="rect">
            <a:avLst/>
          </a:prstGeom>
          <a:solidFill>
            <a:schemeClr val="accent2"/>
          </a:solidFill>
          <a:ln cap="flat" cmpd="sng" w="15875">
            <a:solidFill>
              <a:srgbClr val="256C8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sp>
        <p:nvSpPr>
          <p:cNvPr id="264" name="Google Shape;264;p26"/>
          <p:cNvSpPr txBox="1"/>
          <p:nvPr/>
        </p:nvSpPr>
        <p:spPr>
          <a:xfrm>
            <a:off x="6349582" y="286563"/>
            <a:ext cx="5842418" cy="181588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2400">
                <a:solidFill>
                  <a:schemeClr val="dk1"/>
                </a:solidFill>
                <a:latin typeface="Twentieth Century"/>
                <a:ea typeface="Twentieth Century"/>
                <a:cs typeface="Twentieth Century"/>
                <a:sym typeface="Twentieth Century"/>
              </a:rPr>
              <a:t>Pas de différence significative entre les 2 groupes sur les caractéristiques:</a:t>
            </a:r>
            <a:endParaRPr/>
          </a:p>
          <a:p>
            <a:pPr indent="0" lvl="0" marL="0" marR="0" rtl="0" algn="l">
              <a:spcBef>
                <a:spcPts val="0"/>
              </a:spcBef>
              <a:spcAft>
                <a:spcPts val="0"/>
              </a:spcAft>
              <a:buNone/>
            </a:pPr>
            <a:r>
              <a:t/>
            </a:r>
            <a:endParaRPr sz="2400">
              <a:solidFill>
                <a:schemeClr val="dk1"/>
              </a:solidFill>
              <a:latin typeface="Twentieth Century"/>
              <a:ea typeface="Twentieth Century"/>
              <a:cs typeface="Twentieth Century"/>
              <a:sym typeface="Twentieth Century"/>
            </a:endParaRPr>
          </a:p>
          <a:p>
            <a:pPr indent="0" lvl="0" marL="0" marR="0" rtl="0" algn="l">
              <a:spcBef>
                <a:spcPts val="0"/>
              </a:spcBef>
              <a:spcAft>
                <a:spcPts val="0"/>
              </a:spcAft>
              <a:buNone/>
            </a:pPr>
            <a:r>
              <a:t/>
            </a:r>
            <a:endParaRPr sz="2000">
              <a:solidFill>
                <a:schemeClr val="dk1"/>
              </a:solidFill>
              <a:latin typeface="Twentieth Century"/>
              <a:ea typeface="Twentieth Century"/>
              <a:cs typeface="Twentieth Century"/>
              <a:sym typeface="Twentieth Century"/>
            </a:endParaRPr>
          </a:p>
          <a:p>
            <a:pPr indent="0" lvl="0" marL="0" marR="0" rtl="0" algn="l">
              <a:spcBef>
                <a:spcPts val="0"/>
              </a:spcBef>
              <a:spcAft>
                <a:spcPts val="0"/>
              </a:spcAft>
              <a:buNone/>
            </a:pPr>
            <a:r>
              <a:rPr lang="fr-FR" sz="2000">
                <a:solidFill>
                  <a:schemeClr val="dk1"/>
                </a:solidFill>
                <a:latin typeface="Twentieth Century"/>
                <a:ea typeface="Twentieth Century"/>
                <a:cs typeface="Twentieth Century"/>
                <a:sym typeface="Twentieth Century"/>
              </a:rPr>
              <a:t>	</a:t>
            </a:r>
            <a:endParaRPr sz="1800">
              <a:solidFill>
                <a:schemeClr val="dk1"/>
              </a:solidFill>
              <a:latin typeface="Twentieth Century"/>
              <a:ea typeface="Twentieth Century"/>
              <a:cs typeface="Twentieth Century"/>
              <a:sym typeface="Twentieth Century"/>
            </a:endParaRPr>
          </a:p>
        </p:txBody>
      </p:sp>
      <p:pic>
        <p:nvPicPr>
          <p:cNvPr id="265" name="Google Shape;265;p26"/>
          <p:cNvPicPr preferRelativeResize="0"/>
          <p:nvPr/>
        </p:nvPicPr>
        <p:blipFill rotWithShape="1">
          <a:blip r:embed="rId3">
            <a:alphaModFix/>
          </a:blip>
          <a:srcRect b="0" l="0" r="0" t="0"/>
          <a:stretch/>
        </p:blipFill>
        <p:spPr>
          <a:xfrm>
            <a:off x="0" y="0"/>
            <a:ext cx="6349582" cy="6858000"/>
          </a:xfrm>
          <a:prstGeom prst="rect">
            <a:avLst/>
          </a:prstGeom>
          <a:noFill/>
          <a:ln>
            <a:noFill/>
          </a:ln>
        </p:spPr>
      </p:pic>
      <p:sp>
        <p:nvSpPr>
          <p:cNvPr id="266" name="Google Shape;266;p26"/>
          <p:cNvSpPr txBox="1"/>
          <p:nvPr/>
        </p:nvSpPr>
        <p:spPr>
          <a:xfrm>
            <a:off x="6249098" y="1655917"/>
            <a:ext cx="3708818" cy="403187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2000">
                <a:solidFill>
                  <a:srgbClr val="FF0000"/>
                </a:solidFill>
                <a:latin typeface="Twentieth Century"/>
                <a:ea typeface="Twentieth Century"/>
                <a:cs typeface="Twentieth Century"/>
                <a:sym typeface="Twentieth Century"/>
              </a:rPr>
              <a:t>Cliniques </a:t>
            </a:r>
            <a:r>
              <a:rPr lang="fr-FR" sz="2000">
                <a:solidFill>
                  <a:schemeClr val="dk1"/>
                </a:solidFill>
                <a:latin typeface="Twentieth Century"/>
                <a:ea typeface="Twentieth Century"/>
                <a:cs typeface="Twentieth Century"/>
                <a:sym typeface="Twentieth Century"/>
              </a:rPr>
              <a:t>           et</a:t>
            </a:r>
            <a:endParaRPr/>
          </a:p>
          <a:p>
            <a:pPr indent="0" lvl="0" marL="0" marR="0" rtl="0" algn="l">
              <a:spcBef>
                <a:spcPts val="0"/>
              </a:spcBef>
              <a:spcAft>
                <a:spcPts val="0"/>
              </a:spcAft>
              <a:buNone/>
            </a:pPr>
            <a:r>
              <a:rPr lang="fr-FR" sz="1800">
                <a:solidFill>
                  <a:schemeClr val="dk1"/>
                </a:solidFill>
                <a:latin typeface="Twentieth Century"/>
                <a:ea typeface="Twentieth Century"/>
                <a:cs typeface="Twentieth Century"/>
                <a:sym typeface="Twentieth Century"/>
              </a:rPr>
              <a:t>	Âge						</a:t>
            </a:r>
            <a:endParaRPr/>
          </a:p>
          <a:p>
            <a:pPr indent="0" lvl="0" marL="0" marR="0" rtl="0" algn="l">
              <a:spcBef>
                <a:spcPts val="0"/>
              </a:spcBef>
              <a:spcAft>
                <a:spcPts val="0"/>
              </a:spcAft>
              <a:buNone/>
            </a:pPr>
            <a:r>
              <a:rPr lang="fr-FR" sz="1800">
                <a:solidFill>
                  <a:schemeClr val="dk1"/>
                </a:solidFill>
                <a:latin typeface="Twentieth Century"/>
                <a:ea typeface="Twentieth Century"/>
                <a:cs typeface="Twentieth Century"/>
                <a:sym typeface="Twentieth Century"/>
              </a:rPr>
              <a:t>	IMC	</a:t>
            </a:r>
            <a:endParaRPr/>
          </a:p>
          <a:p>
            <a:pPr indent="0" lvl="0" marL="0" marR="0" rtl="0" algn="l">
              <a:spcBef>
                <a:spcPts val="0"/>
              </a:spcBef>
              <a:spcAft>
                <a:spcPts val="0"/>
              </a:spcAft>
              <a:buNone/>
            </a:pPr>
            <a:r>
              <a:rPr lang="fr-FR" sz="1800">
                <a:solidFill>
                  <a:schemeClr val="dk1"/>
                </a:solidFill>
                <a:latin typeface="Twentieth Century"/>
                <a:ea typeface="Twentieth Century"/>
                <a:cs typeface="Twentieth Century"/>
                <a:sym typeface="Twentieth Century"/>
              </a:rPr>
              <a:t>	Sexe					</a:t>
            </a:r>
            <a:endParaRPr/>
          </a:p>
          <a:p>
            <a:pPr indent="0" lvl="0" marL="0" marR="0" rtl="0" algn="l">
              <a:spcBef>
                <a:spcPts val="0"/>
              </a:spcBef>
              <a:spcAft>
                <a:spcPts val="0"/>
              </a:spcAft>
              <a:buNone/>
            </a:pPr>
            <a:r>
              <a:rPr lang="fr-FR" sz="1800">
                <a:solidFill>
                  <a:schemeClr val="dk1"/>
                </a:solidFill>
                <a:latin typeface="Twentieth Century"/>
                <a:ea typeface="Twentieth Century"/>
                <a:cs typeface="Twentieth Century"/>
                <a:sym typeface="Twentieth Century"/>
              </a:rPr>
              <a:t>	Bulky					</a:t>
            </a:r>
            <a:endParaRPr/>
          </a:p>
          <a:p>
            <a:pPr indent="0" lvl="6" marL="0" marR="0" rtl="0" algn="l">
              <a:spcBef>
                <a:spcPts val="0"/>
              </a:spcBef>
              <a:spcAft>
                <a:spcPts val="0"/>
              </a:spcAft>
              <a:buNone/>
            </a:pPr>
            <a:r>
              <a:rPr b="0" i="0" lang="fr-FR" sz="1800" u="none" cap="none" strike="noStrike">
                <a:solidFill>
                  <a:schemeClr val="dk1"/>
                </a:solidFill>
                <a:latin typeface="Twentieth Century"/>
                <a:ea typeface="Twentieth Century"/>
                <a:cs typeface="Twentieth Century"/>
                <a:sym typeface="Twentieth Century"/>
              </a:rPr>
              <a:t>	Traitement de 1e ligne															</a:t>
            </a:r>
            <a:endParaRPr/>
          </a:p>
          <a:p>
            <a:pPr indent="0" lvl="6" marL="0" marR="0" rtl="0" algn="l">
              <a:spcBef>
                <a:spcPts val="0"/>
              </a:spcBef>
              <a:spcAft>
                <a:spcPts val="0"/>
              </a:spcAft>
              <a:buNone/>
            </a:pPr>
            <a:r>
              <a:t/>
            </a:r>
            <a:endParaRPr b="0" i="0" sz="1800" u="none" cap="none" strike="noStrike">
              <a:solidFill>
                <a:schemeClr val="dk1"/>
              </a:solidFill>
              <a:latin typeface="Twentieth Century"/>
              <a:ea typeface="Twentieth Century"/>
              <a:cs typeface="Twentieth Century"/>
              <a:sym typeface="Twentieth Century"/>
            </a:endParaRPr>
          </a:p>
          <a:p>
            <a:pPr indent="0" lvl="6" marL="0" marR="0" rtl="0" algn="l">
              <a:spcBef>
                <a:spcPts val="0"/>
              </a:spcBef>
              <a:spcAft>
                <a:spcPts val="0"/>
              </a:spcAft>
              <a:buNone/>
            </a:pPr>
            <a:r>
              <a:t/>
            </a:r>
            <a:endParaRPr b="0" i="0" sz="1800" u="none" cap="none" strike="noStrike">
              <a:solidFill>
                <a:schemeClr val="dk1"/>
              </a:solidFill>
              <a:latin typeface="Twentieth Century"/>
              <a:ea typeface="Twentieth Century"/>
              <a:cs typeface="Twentieth Century"/>
              <a:sym typeface="Twentieth Century"/>
            </a:endParaRPr>
          </a:p>
          <a:p>
            <a:pPr indent="0" lvl="6" marL="0" marR="0" rtl="0" algn="l">
              <a:spcBef>
                <a:spcPts val="0"/>
              </a:spcBef>
              <a:spcAft>
                <a:spcPts val="0"/>
              </a:spcAft>
              <a:buNone/>
            </a:pPr>
            <a:r>
              <a:t/>
            </a:r>
            <a:endParaRPr b="0" i="0" sz="1800" u="none" cap="none" strike="noStrike">
              <a:solidFill>
                <a:schemeClr val="dk1"/>
              </a:solidFill>
              <a:latin typeface="Twentieth Century"/>
              <a:ea typeface="Twentieth Century"/>
              <a:cs typeface="Twentieth Century"/>
              <a:sym typeface="Twentieth Century"/>
            </a:endParaRPr>
          </a:p>
          <a:p>
            <a:pPr indent="0" lvl="6" marL="0" marR="0" rtl="0" algn="l">
              <a:spcBef>
                <a:spcPts val="0"/>
              </a:spcBef>
              <a:spcAft>
                <a:spcPts val="0"/>
              </a:spcAft>
              <a:buNone/>
            </a:pPr>
            <a:r>
              <a:t/>
            </a:r>
            <a:endParaRPr b="0" i="0" sz="1800" u="none" cap="none" strike="noStrike">
              <a:solidFill>
                <a:schemeClr val="dk1"/>
              </a:solidFill>
              <a:latin typeface="Twentieth Century"/>
              <a:ea typeface="Twentieth Century"/>
              <a:cs typeface="Twentieth Century"/>
              <a:sym typeface="Twentieth Century"/>
            </a:endParaRPr>
          </a:p>
          <a:p>
            <a:pPr indent="0" lvl="6" marL="0" marR="0" rtl="0" algn="l">
              <a:spcBef>
                <a:spcPts val="0"/>
              </a:spcBef>
              <a:spcAft>
                <a:spcPts val="0"/>
              </a:spcAft>
              <a:buNone/>
            </a:pPr>
            <a:r>
              <a:rPr b="0" i="0" lang="fr-FR" sz="1800" u="none" cap="none" strike="noStrike">
                <a:solidFill>
                  <a:schemeClr val="dk1"/>
                </a:solidFill>
                <a:latin typeface="Twentieth Century"/>
                <a:ea typeface="Twentieth Century"/>
                <a:cs typeface="Twentieth Century"/>
                <a:sym typeface="Twentieth Century"/>
              </a:rPr>
              <a:t>					</a:t>
            </a:r>
            <a:endParaRPr/>
          </a:p>
          <a:p>
            <a:pPr indent="0" lvl="0" marL="0" marR="0" rtl="0" algn="l">
              <a:spcBef>
                <a:spcPts val="0"/>
              </a:spcBef>
              <a:spcAft>
                <a:spcPts val="0"/>
              </a:spcAft>
              <a:buNone/>
            </a:pPr>
            <a:r>
              <a:rPr lang="fr-FR" sz="2000">
                <a:solidFill>
                  <a:srgbClr val="FF0000"/>
                </a:solidFill>
                <a:latin typeface="Twentieth Century"/>
                <a:ea typeface="Twentieth Century"/>
                <a:cs typeface="Twentieth Century"/>
                <a:sym typeface="Twentieth Century"/>
              </a:rPr>
              <a:t>	</a:t>
            </a:r>
            <a:endParaRPr sz="1800">
              <a:solidFill>
                <a:schemeClr val="dk1"/>
              </a:solidFill>
              <a:latin typeface="Twentieth Century"/>
              <a:ea typeface="Twentieth Century"/>
              <a:cs typeface="Twentieth Century"/>
              <a:sym typeface="Twentieth Century"/>
            </a:endParaRPr>
          </a:p>
        </p:txBody>
      </p:sp>
      <p:sp>
        <p:nvSpPr>
          <p:cNvPr id="267" name="Google Shape;267;p26"/>
          <p:cNvSpPr txBox="1"/>
          <p:nvPr/>
        </p:nvSpPr>
        <p:spPr>
          <a:xfrm>
            <a:off x="9460162" y="1678075"/>
            <a:ext cx="2731838" cy="261610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2000">
                <a:solidFill>
                  <a:srgbClr val="FF0000"/>
                </a:solidFill>
                <a:latin typeface="Twentieth Century"/>
                <a:ea typeface="Twentieth Century"/>
                <a:cs typeface="Twentieth Century"/>
                <a:sym typeface="Twentieth Century"/>
              </a:rPr>
              <a:t>Biologiques</a:t>
            </a:r>
            <a:r>
              <a:rPr lang="fr-FR" sz="2000">
                <a:solidFill>
                  <a:schemeClr val="dk1"/>
                </a:solidFill>
                <a:latin typeface="Twentieth Century"/>
                <a:ea typeface="Twentieth Century"/>
                <a:cs typeface="Twentieth Century"/>
                <a:sym typeface="Twentieth Century"/>
              </a:rPr>
              <a:t> :</a:t>
            </a:r>
            <a:endParaRPr/>
          </a:p>
          <a:p>
            <a:pPr indent="0" lvl="0" marL="0" marR="0" rtl="0" algn="l">
              <a:spcBef>
                <a:spcPts val="0"/>
              </a:spcBef>
              <a:spcAft>
                <a:spcPts val="0"/>
              </a:spcAft>
              <a:buNone/>
            </a:pPr>
            <a:r>
              <a:rPr lang="fr-FR" sz="1800">
                <a:solidFill>
                  <a:schemeClr val="dk1"/>
                </a:solidFill>
                <a:latin typeface="Twentieth Century"/>
                <a:ea typeface="Twentieth Century"/>
                <a:cs typeface="Twentieth Century"/>
                <a:sym typeface="Twentieth Century"/>
              </a:rPr>
              <a:t>	Hémoglobine</a:t>
            </a:r>
            <a:endParaRPr/>
          </a:p>
          <a:p>
            <a:pPr indent="0" lvl="0" marL="0" marR="0" rtl="0" algn="l">
              <a:spcBef>
                <a:spcPts val="0"/>
              </a:spcBef>
              <a:spcAft>
                <a:spcPts val="0"/>
              </a:spcAft>
              <a:buNone/>
            </a:pPr>
            <a:r>
              <a:rPr lang="fr-FR" sz="1800">
                <a:solidFill>
                  <a:schemeClr val="dk1"/>
                </a:solidFill>
                <a:latin typeface="Twentieth Century"/>
                <a:ea typeface="Twentieth Century"/>
                <a:cs typeface="Twentieth Century"/>
                <a:sym typeface="Twentieth Century"/>
              </a:rPr>
              <a:t>	Leucocytes</a:t>
            </a:r>
            <a:endParaRPr/>
          </a:p>
          <a:p>
            <a:pPr indent="0" lvl="0" marL="0" marR="0" rtl="0" algn="l">
              <a:spcBef>
                <a:spcPts val="0"/>
              </a:spcBef>
              <a:spcAft>
                <a:spcPts val="0"/>
              </a:spcAft>
              <a:buNone/>
            </a:pPr>
            <a:r>
              <a:rPr lang="fr-FR" sz="1800">
                <a:solidFill>
                  <a:schemeClr val="dk1"/>
                </a:solidFill>
                <a:latin typeface="Twentieth Century"/>
                <a:ea typeface="Twentieth Century"/>
                <a:cs typeface="Twentieth Century"/>
                <a:sym typeface="Twentieth Century"/>
              </a:rPr>
              <a:t>	Plaquettes</a:t>
            </a:r>
            <a:endParaRPr/>
          </a:p>
          <a:p>
            <a:pPr indent="0" lvl="6" marL="0" marR="0" rtl="0" algn="l">
              <a:spcBef>
                <a:spcPts val="0"/>
              </a:spcBef>
              <a:spcAft>
                <a:spcPts val="0"/>
              </a:spcAft>
              <a:buNone/>
            </a:pPr>
            <a:r>
              <a:rPr b="0" i="0" lang="fr-FR" sz="1800" u="none" cap="none" strike="noStrike">
                <a:solidFill>
                  <a:schemeClr val="dk1"/>
                </a:solidFill>
                <a:latin typeface="Twentieth Century"/>
                <a:ea typeface="Twentieth Century"/>
                <a:cs typeface="Twentieth Century"/>
                <a:sym typeface="Twentieth Century"/>
              </a:rPr>
              <a:t>	LDH</a:t>
            </a:r>
            <a:endParaRPr/>
          </a:p>
          <a:p>
            <a:pPr indent="0" lvl="6" marL="0" marR="0" rtl="0" algn="l">
              <a:spcBef>
                <a:spcPts val="0"/>
              </a:spcBef>
              <a:spcAft>
                <a:spcPts val="0"/>
              </a:spcAft>
              <a:buNone/>
            </a:pPr>
            <a:r>
              <a:rPr b="0" i="0" lang="fr-FR" sz="1800" u="none" cap="none" strike="noStrike">
                <a:solidFill>
                  <a:schemeClr val="dk1"/>
                </a:solidFill>
                <a:latin typeface="Twentieth Century"/>
                <a:ea typeface="Twentieth Century"/>
                <a:cs typeface="Twentieth Century"/>
                <a:sym typeface="Twentieth Century"/>
              </a:rPr>
              <a:t>	β2-microglobuline</a:t>
            </a:r>
            <a:endParaRPr/>
          </a:p>
          <a:p>
            <a:pPr indent="0" lvl="6" marL="0" marR="0" rtl="0" algn="l">
              <a:spcBef>
                <a:spcPts val="0"/>
              </a:spcBef>
              <a:spcAft>
                <a:spcPts val="0"/>
              </a:spcAft>
              <a:buNone/>
            </a:pPr>
            <a:r>
              <a:rPr b="0" i="0" lang="fr-FR" sz="1800" u="none" cap="none" strike="noStrike">
                <a:solidFill>
                  <a:schemeClr val="dk1"/>
                </a:solidFill>
                <a:latin typeface="Twentieth Century"/>
                <a:ea typeface="Twentieth Century"/>
                <a:cs typeface="Twentieth Century"/>
                <a:sym typeface="Twentieth Century"/>
              </a:rPr>
              <a:t>	Albumine</a:t>
            </a:r>
            <a:endParaRPr/>
          </a:p>
          <a:p>
            <a:pPr indent="0" lvl="6" marL="0" marR="0" rtl="0" algn="l">
              <a:spcBef>
                <a:spcPts val="0"/>
              </a:spcBef>
              <a:spcAft>
                <a:spcPts val="0"/>
              </a:spcAft>
              <a:buNone/>
            </a:pPr>
            <a:r>
              <a:rPr b="0" i="0" lang="fr-FR" sz="1800" u="none" cap="none" strike="noStrike">
                <a:solidFill>
                  <a:schemeClr val="dk1"/>
                </a:solidFill>
                <a:latin typeface="Twentieth Century"/>
                <a:ea typeface="Twentieth Century"/>
                <a:cs typeface="Twentieth Century"/>
                <a:sym typeface="Twentieth Century"/>
              </a:rPr>
              <a:t>	Calcémie</a:t>
            </a:r>
            <a:endParaRPr/>
          </a:p>
          <a:p>
            <a:pPr indent="0" lvl="6" marL="0" marR="0" rtl="0" algn="l">
              <a:spcBef>
                <a:spcPts val="0"/>
              </a:spcBef>
              <a:spcAft>
                <a:spcPts val="0"/>
              </a:spcAft>
              <a:buNone/>
            </a:pPr>
            <a:r>
              <a:rPr b="0" i="0" lang="fr-FR" sz="1800" u="none" cap="none" strike="noStrike">
                <a:solidFill>
                  <a:schemeClr val="dk1"/>
                </a:solidFill>
                <a:latin typeface="Twentieth Century"/>
                <a:ea typeface="Twentieth Century"/>
                <a:cs typeface="Twentieth Century"/>
                <a:sym typeface="Twentieth Century"/>
              </a:rPr>
              <a:t>	Ph. alcalines	</a:t>
            </a:r>
            <a:endParaRPr/>
          </a:p>
        </p:txBody>
      </p:sp>
      <p:sp>
        <p:nvSpPr>
          <p:cNvPr id="268" name="Google Shape;268;p26"/>
          <p:cNvSpPr txBox="1"/>
          <p:nvPr/>
        </p:nvSpPr>
        <p:spPr>
          <a:xfrm>
            <a:off x="6822831" y="4833257"/>
            <a:ext cx="4677884" cy="150810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2000">
                <a:solidFill>
                  <a:srgbClr val="FF0000"/>
                </a:solidFill>
                <a:latin typeface="Twentieth Century"/>
                <a:ea typeface="Twentieth Century"/>
                <a:cs typeface="Twentieth Century"/>
                <a:sym typeface="Twentieth Century"/>
              </a:rPr>
              <a:t>Paramètres de qualité TEP</a:t>
            </a:r>
            <a:r>
              <a:rPr lang="fr-FR" sz="1800">
                <a:solidFill>
                  <a:schemeClr val="dk1"/>
                </a:solidFill>
                <a:latin typeface="Twentieth Century"/>
                <a:ea typeface="Twentieth Century"/>
                <a:cs typeface="Twentieth Century"/>
                <a:sym typeface="Twentieth Century"/>
              </a:rPr>
              <a:t>: </a:t>
            </a:r>
            <a:endParaRPr/>
          </a:p>
          <a:p>
            <a:pPr indent="0" lvl="0" marL="0" marR="0" rtl="0" algn="l">
              <a:spcBef>
                <a:spcPts val="0"/>
              </a:spcBef>
              <a:spcAft>
                <a:spcPts val="0"/>
              </a:spcAft>
              <a:buNone/>
            </a:pPr>
            <a:r>
              <a:rPr lang="fr-FR" sz="1800">
                <a:solidFill>
                  <a:schemeClr val="dk1"/>
                </a:solidFill>
                <a:latin typeface="Twentieth Century"/>
                <a:ea typeface="Twentieth Century"/>
                <a:cs typeface="Twentieth Century"/>
                <a:sym typeface="Twentieth Century"/>
              </a:rPr>
              <a:t>	Dose injectée</a:t>
            </a:r>
            <a:endParaRPr/>
          </a:p>
          <a:p>
            <a:pPr indent="0" lvl="0" marL="0" marR="0" rtl="0" algn="l">
              <a:spcBef>
                <a:spcPts val="0"/>
              </a:spcBef>
              <a:spcAft>
                <a:spcPts val="0"/>
              </a:spcAft>
              <a:buNone/>
            </a:pPr>
            <a:r>
              <a:rPr lang="fr-FR" sz="1800">
                <a:solidFill>
                  <a:schemeClr val="dk1"/>
                </a:solidFill>
                <a:latin typeface="Twentieth Century"/>
                <a:ea typeface="Twentieth Century"/>
                <a:cs typeface="Twentieth Century"/>
                <a:sym typeface="Twentieth Century"/>
              </a:rPr>
              <a:t>	Temps entre injection et acquisition</a:t>
            </a:r>
            <a:endParaRPr/>
          </a:p>
          <a:p>
            <a:pPr indent="0" lvl="0" marL="0" marR="0" rtl="0" algn="l">
              <a:spcBef>
                <a:spcPts val="0"/>
              </a:spcBef>
              <a:spcAft>
                <a:spcPts val="0"/>
              </a:spcAft>
              <a:buNone/>
            </a:pPr>
            <a:r>
              <a:rPr lang="fr-FR" sz="1800">
                <a:solidFill>
                  <a:schemeClr val="dk1"/>
                </a:solidFill>
                <a:latin typeface="Twentieth Century"/>
                <a:ea typeface="Twentieth Century"/>
                <a:cs typeface="Twentieth Century"/>
                <a:sym typeface="Twentieth Century"/>
              </a:rPr>
              <a:t>	Glycémie</a:t>
            </a:r>
            <a:endParaRPr/>
          </a:p>
          <a:p>
            <a:pPr indent="0" lvl="0" marL="0" marR="0" rtl="0" algn="l">
              <a:spcBef>
                <a:spcPts val="0"/>
              </a:spcBef>
              <a:spcAft>
                <a:spcPts val="0"/>
              </a:spcAft>
              <a:buNone/>
            </a:pPr>
            <a:r>
              <a:t/>
            </a:r>
            <a:endParaRPr sz="1800">
              <a:solidFill>
                <a:schemeClr val="dk1"/>
              </a:solidFill>
              <a:latin typeface="Twentieth Century"/>
              <a:ea typeface="Twentieth Century"/>
              <a:cs typeface="Twentieth Century"/>
              <a:sym typeface="Twentieth Century"/>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p27"/>
          <p:cNvSpPr/>
          <p:nvPr/>
        </p:nvSpPr>
        <p:spPr>
          <a:xfrm>
            <a:off x="0" y="0"/>
            <a:ext cx="12192000" cy="696881"/>
          </a:xfrm>
          <a:prstGeom prst="rect">
            <a:avLst/>
          </a:prstGeom>
          <a:solidFill>
            <a:schemeClr val="accent2"/>
          </a:solidFill>
          <a:ln cap="flat" cmpd="sng" w="15875">
            <a:solidFill>
              <a:srgbClr val="256C8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sp>
        <p:nvSpPr>
          <p:cNvPr id="275" name="Google Shape;275;p27"/>
          <p:cNvSpPr txBox="1"/>
          <p:nvPr/>
        </p:nvSpPr>
        <p:spPr>
          <a:xfrm>
            <a:off x="245807" y="117607"/>
            <a:ext cx="10011587"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2400">
                <a:solidFill>
                  <a:schemeClr val="dk1"/>
                </a:solidFill>
                <a:latin typeface="Twentieth Century"/>
                <a:ea typeface="Twentieth Century"/>
                <a:cs typeface="Twentieth Century"/>
                <a:sym typeface="Twentieth Century"/>
              </a:rPr>
              <a:t>Validation du modèle précédent sur les Lymphomes B diffus à grandes cellules </a:t>
            </a:r>
            <a:r>
              <a:rPr baseline="30000" lang="fr-FR" sz="2400">
                <a:solidFill>
                  <a:schemeClr val="dk1"/>
                </a:solidFill>
                <a:latin typeface="Twentieth Century"/>
                <a:ea typeface="Twentieth Century"/>
                <a:cs typeface="Twentieth Century"/>
                <a:sym typeface="Twentieth Century"/>
              </a:rPr>
              <a:t>1</a:t>
            </a:r>
            <a:r>
              <a:rPr lang="fr-FR" sz="2400">
                <a:solidFill>
                  <a:schemeClr val="dk1"/>
                </a:solidFill>
                <a:latin typeface="Twentieth Century"/>
                <a:ea typeface="Twentieth Century"/>
                <a:cs typeface="Twentieth Century"/>
                <a:sym typeface="Twentieth Century"/>
              </a:rPr>
              <a:t>:</a:t>
            </a:r>
            <a:endParaRPr/>
          </a:p>
        </p:txBody>
      </p:sp>
      <p:sp>
        <p:nvSpPr>
          <p:cNvPr id="276" name="Google Shape;276;p27"/>
          <p:cNvSpPr txBox="1"/>
          <p:nvPr/>
        </p:nvSpPr>
        <p:spPr>
          <a:xfrm>
            <a:off x="7694578" y="1190218"/>
            <a:ext cx="4497421" cy="526297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2000">
                <a:solidFill>
                  <a:schemeClr val="dk1"/>
                </a:solidFill>
                <a:latin typeface="Twentieth Century"/>
                <a:ea typeface="Twentieth Century"/>
                <a:cs typeface="Twentieth Century"/>
                <a:sym typeface="Twentieth Century"/>
              </a:rPr>
              <a:t>Paramètre de l’histogramme Skewness seul</a:t>
            </a:r>
            <a:endParaRPr/>
          </a:p>
          <a:p>
            <a:pPr indent="0" lvl="0" marL="0" marR="0" rtl="0" algn="l">
              <a:spcBef>
                <a:spcPts val="0"/>
              </a:spcBef>
              <a:spcAft>
                <a:spcPts val="0"/>
              </a:spcAft>
              <a:buNone/>
            </a:pPr>
            <a:r>
              <a:t/>
            </a:r>
            <a:endParaRPr sz="2000">
              <a:solidFill>
                <a:schemeClr val="dk1"/>
              </a:solidFill>
              <a:latin typeface="Twentieth Century"/>
              <a:ea typeface="Twentieth Century"/>
              <a:cs typeface="Twentieth Century"/>
              <a:sym typeface="Twentieth Century"/>
            </a:endParaRPr>
          </a:p>
          <a:p>
            <a:pPr indent="-285750" lvl="0" marL="285750" marR="0" rtl="0" algn="l">
              <a:spcBef>
                <a:spcPts val="0"/>
              </a:spcBef>
              <a:spcAft>
                <a:spcPts val="0"/>
              </a:spcAft>
              <a:buClr>
                <a:schemeClr val="dk1"/>
              </a:buClr>
              <a:buSzPts val="2000"/>
              <a:buFont typeface="Noto Sans Symbols"/>
              <a:buChar char="🡪"/>
            </a:pPr>
            <a:r>
              <a:rPr lang="fr-FR" sz="2000">
                <a:solidFill>
                  <a:schemeClr val="dk1"/>
                </a:solidFill>
                <a:latin typeface="Twentieth Century"/>
                <a:ea typeface="Twentieth Century"/>
                <a:cs typeface="Twentieth Century"/>
                <a:sym typeface="Twentieth Century"/>
              </a:rPr>
              <a:t>Cut off à 1.26 pour les DLBCL</a:t>
            </a:r>
            <a:endParaRPr/>
          </a:p>
          <a:p>
            <a:pPr indent="0" lvl="0" marL="0" marR="0" rtl="0" algn="l">
              <a:spcBef>
                <a:spcPts val="0"/>
              </a:spcBef>
              <a:spcAft>
                <a:spcPts val="0"/>
              </a:spcAft>
              <a:buNone/>
            </a:pPr>
            <a:r>
              <a:rPr lang="fr-FR" sz="2000">
                <a:solidFill>
                  <a:schemeClr val="dk1"/>
                </a:solidFill>
                <a:latin typeface="Twentieth Century"/>
                <a:ea typeface="Twentieth Century"/>
                <a:cs typeface="Twentieth Century"/>
                <a:sym typeface="Twentieth Century"/>
              </a:rPr>
              <a:t>	Sensibilité: 	</a:t>
            </a:r>
            <a:r>
              <a:rPr b="1" lang="fr-FR" sz="2000">
                <a:solidFill>
                  <a:srgbClr val="C00000"/>
                </a:solidFill>
                <a:latin typeface="Twentieth Century"/>
                <a:ea typeface="Twentieth Century"/>
                <a:cs typeface="Twentieth Century"/>
                <a:sym typeface="Twentieth Century"/>
              </a:rPr>
              <a:t>82%</a:t>
            </a:r>
            <a:endParaRPr/>
          </a:p>
          <a:p>
            <a:pPr indent="0" lvl="0" marL="0" marR="0" rtl="0" algn="l">
              <a:spcBef>
                <a:spcPts val="0"/>
              </a:spcBef>
              <a:spcAft>
                <a:spcPts val="0"/>
              </a:spcAft>
              <a:buNone/>
            </a:pPr>
            <a:r>
              <a:rPr lang="fr-FR" sz="2000">
                <a:solidFill>
                  <a:schemeClr val="dk1"/>
                </a:solidFill>
                <a:latin typeface="Twentieth Century"/>
                <a:ea typeface="Twentieth Century"/>
                <a:cs typeface="Twentieth Century"/>
                <a:sym typeface="Twentieth Century"/>
              </a:rPr>
              <a:t>	Spécificité: 	81%</a:t>
            </a:r>
            <a:endParaRPr/>
          </a:p>
          <a:p>
            <a:pPr indent="0" lvl="0" marL="0" marR="0" rtl="0" algn="l">
              <a:spcBef>
                <a:spcPts val="0"/>
              </a:spcBef>
              <a:spcAft>
                <a:spcPts val="0"/>
              </a:spcAft>
              <a:buNone/>
            </a:pPr>
            <a:r>
              <a:rPr lang="fr-FR" sz="2000">
                <a:solidFill>
                  <a:schemeClr val="dk1"/>
                </a:solidFill>
                <a:latin typeface="Twentieth Century"/>
                <a:ea typeface="Twentieth Century"/>
                <a:cs typeface="Twentieth Century"/>
                <a:sym typeface="Twentieth Century"/>
              </a:rPr>
              <a:t>	VPP: 			62%</a:t>
            </a:r>
            <a:endParaRPr/>
          </a:p>
          <a:p>
            <a:pPr indent="0" lvl="0" marL="0" marR="0" rtl="0" algn="l">
              <a:spcBef>
                <a:spcPts val="0"/>
              </a:spcBef>
              <a:spcAft>
                <a:spcPts val="0"/>
              </a:spcAft>
              <a:buNone/>
            </a:pPr>
            <a:r>
              <a:rPr lang="fr-FR" sz="2000">
                <a:solidFill>
                  <a:schemeClr val="dk1"/>
                </a:solidFill>
                <a:latin typeface="Twentieth Century"/>
                <a:ea typeface="Twentieth Century"/>
                <a:cs typeface="Twentieth Century"/>
                <a:sym typeface="Twentieth Century"/>
              </a:rPr>
              <a:t>	VPN: 			</a:t>
            </a:r>
            <a:r>
              <a:rPr b="1" lang="fr-FR" sz="2000">
                <a:solidFill>
                  <a:srgbClr val="C00000"/>
                </a:solidFill>
                <a:latin typeface="Twentieth Century"/>
                <a:ea typeface="Twentieth Century"/>
                <a:cs typeface="Twentieth Century"/>
                <a:sym typeface="Twentieth Century"/>
              </a:rPr>
              <a:t>92 %</a:t>
            </a:r>
            <a:endParaRPr sz="2000">
              <a:solidFill>
                <a:schemeClr val="dk1"/>
              </a:solidFill>
              <a:latin typeface="Twentieth Century"/>
              <a:ea typeface="Twentieth Century"/>
              <a:cs typeface="Twentieth Century"/>
              <a:sym typeface="Twentieth Century"/>
            </a:endParaRPr>
          </a:p>
          <a:p>
            <a:pPr indent="-158750" lvl="0" marL="285750" marR="0" rtl="0" algn="l">
              <a:spcBef>
                <a:spcPts val="0"/>
              </a:spcBef>
              <a:spcAft>
                <a:spcPts val="0"/>
              </a:spcAft>
              <a:buClr>
                <a:schemeClr val="dk1"/>
              </a:buClr>
              <a:buSzPts val="2000"/>
              <a:buFont typeface="Noto Sans Symbols"/>
              <a:buNone/>
            </a:pPr>
            <a:r>
              <a:t/>
            </a:r>
            <a:endParaRPr sz="2000">
              <a:solidFill>
                <a:schemeClr val="dk1"/>
              </a:solidFill>
              <a:latin typeface="Twentieth Century"/>
              <a:ea typeface="Twentieth Century"/>
              <a:cs typeface="Twentieth Century"/>
              <a:sym typeface="Twentieth Century"/>
            </a:endParaRPr>
          </a:p>
          <a:p>
            <a:pPr indent="-285750" lvl="0" marL="285750" marR="0" rtl="0" algn="l">
              <a:spcBef>
                <a:spcPts val="0"/>
              </a:spcBef>
              <a:spcAft>
                <a:spcPts val="0"/>
              </a:spcAft>
              <a:buClr>
                <a:schemeClr val="dk1"/>
              </a:buClr>
              <a:buSzPts val="2000"/>
              <a:buFont typeface="Noto Sans Symbols"/>
              <a:buChar char="🡪"/>
            </a:pPr>
            <a:r>
              <a:rPr lang="fr-FR" sz="2000">
                <a:solidFill>
                  <a:schemeClr val="dk1"/>
                </a:solidFill>
                <a:latin typeface="Twentieth Century"/>
                <a:ea typeface="Twentieth Century"/>
                <a:cs typeface="Twentieth Century"/>
                <a:sym typeface="Twentieth Century"/>
              </a:rPr>
              <a:t>Cut off à 1.20 pour les LF </a:t>
            </a:r>
            <a:endParaRPr/>
          </a:p>
          <a:p>
            <a:pPr indent="0" lvl="0" marL="0" marR="0" rtl="0" algn="l">
              <a:spcBef>
                <a:spcPts val="0"/>
              </a:spcBef>
              <a:spcAft>
                <a:spcPts val="0"/>
              </a:spcAft>
              <a:buNone/>
            </a:pPr>
            <a:r>
              <a:rPr lang="fr-FR" sz="2000">
                <a:solidFill>
                  <a:schemeClr val="dk1"/>
                </a:solidFill>
                <a:latin typeface="Twentieth Century"/>
                <a:ea typeface="Twentieth Century"/>
                <a:cs typeface="Twentieth Century"/>
                <a:sym typeface="Twentieth Century"/>
              </a:rPr>
              <a:t>	Sensibilité: 	67%</a:t>
            </a:r>
            <a:endParaRPr/>
          </a:p>
          <a:p>
            <a:pPr indent="0" lvl="0" marL="0" marR="0" rtl="0" algn="l">
              <a:spcBef>
                <a:spcPts val="0"/>
              </a:spcBef>
              <a:spcAft>
                <a:spcPts val="0"/>
              </a:spcAft>
              <a:buNone/>
            </a:pPr>
            <a:r>
              <a:rPr lang="fr-FR" sz="2000">
                <a:solidFill>
                  <a:schemeClr val="dk1"/>
                </a:solidFill>
                <a:latin typeface="Twentieth Century"/>
                <a:ea typeface="Twentieth Century"/>
                <a:cs typeface="Twentieth Century"/>
                <a:sym typeface="Twentieth Century"/>
              </a:rPr>
              <a:t>	Spécificité: 	81%</a:t>
            </a:r>
            <a:endParaRPr/>
          </a:p>
          <a:p>
            <a:pPr indent="0" lvl="0" marL="0" marR="0" rtl="0" algn="l">
              <a:spcBef>
                <a:spcPts val="0"/>
              </a:spcBef>
              <a:spcAft>
                <a:spcPts val="0"/>
              </a:spcAft>
              <a:buNone/>
            </a:pPr>
            <a:r>
              <a:rPr lang="fr-FR" sz="2000">
                <a:solidFill>
                  <a:schemeClr val="dk1"/>
                </a:solidFill>
                <a:latin typeface="Twentieth Century"/>
                <a:ea typeface="Twentieth Century"/>
                <a:cs typeface="Twentieth Century"/>
                <a:sym typeface="Twentieth Century"/>
              </a:rPr>
              <a:t>	VPP: 			</a:t>
            </a:r>
            <a:r>
              <a:rPr b="1" lang="fr-FR" sz="2000">
                <a:solidFill>
                  <a:srgbClr val="C00000"/>
                </a:solidFill>
                <a:latin typeface="Twentieth Century"/>
                <a:ea typeface="Twentieth Century"/>
                <a:cs typeface="Twentieth Century"/>
                <a:sym typeface="Twentieth Century"/>
              </a:rPr>
              <a:t>74%</a:t>
            </a:r>
            <a:endParaRPr/>
          </a:p>
          <a:p>
            <a:pPr indent="0" lvl="0" marL="0" marR="0" rtl="0" algn="l">
              <a:spcBef>
                <a:spcPts val="0"/>
              </a:spcBef>
              <a:spcAft>
                <a:spcPts val="0"/>
              </a:spcAft>
              <a:buNone/>
            </a:pPr>
            <a:r>
              <a:rPr lang="fr-FR" sz="2000">
                <a:solidFill>
                  <a:schemeClr val="dk1"/>
                </a:solidFill>
                <a:latin typeface="Twentieth Century"/>
                <a:ea typeface="Twentieth Century"/>
                <a:cs typeface="Twentieth Century"/>
                <a:sym typeface="Twentieth Century"/>
              </a:rPr>
              <a:t>	VPN: 			74 %</a:t>
            </a:r>
            <a:endParaRPr/>
          </a:p>
          <a:p>
            <a:pPr indent="-158750" lvl="0" marL="285750" marR="0" rtl="0" algn="l">
              <a:spcBef>
                <a:spcPts val="0"/>
              </a:spcBef>
              <a:spcAft>
                <a:spcPts val="0"/>
              </a:spcAft>
              <a:buClr>
                <a:schemeClr val="dk1"/>
              </a:buClr>
              <a:buSzPts val="2000"/>
              <a:buFont typeface="Noto Sans Symbols"/>
              <a:buNone/>
            </a:pPr>
            <a:r>
              <a:t/>
            </a:r>
            <a:endParaRPr sz="2000">
              <a:solidFill>
                <a:schemeClr val="dk1"/>
              </a:solidFill>
              <a:latin typeface="Twentieth Century"/>
              <a:ea typeface="Twentieth Century"/>
              <a:cs typeface="Twentieth Century"/>
              <a:sym typeface="Twentieth Century"/>
            </a:endParaRPr>
          </a:p>
          <a:p>
            <a:pPr indent="0" lvl="0" marL="0" marR="0" rtl="0" algn="l">
              <a:spcBef>
                <a:spcPts val="0"/>
              </a:spcBef>
              <a:spcAft>
                <a:spcPts val="0"/>
              </a:spcAft>
              <a:buNone/>
            </a:pPr>
            <a:r>
              <a:t/>
            </a:r>
            <a:endParaRPr sz="1800">
              <a:solidFill>
                <a:schemeClr val="dk1"/>
              </a:solidFill>
              <a:latin typeface="Twentieth Century"/>
              <a:ea typeface="Twentieth Century"/>
              <a:cs typeface="Twentieth Century"/>
              <a:sym typeface="Twentieth Century"/>
            </a:endParaRPr>
          </a:p>
          <a:p>
            <a:pPr indent="-171450" lvl="0" marL="285750" marR="0" rtl="0" algn="l">
              <a:spcBef>
                <a:spcPts val="0"/>
              </a:spcBef>
              <a:spcAft>
                <a:spcPts val="0"/>
              </a:spcAft>
              <a:buClr>
                <a:schemeClr val="dk1"/>
              </a:buClr>
              <a:buSzPts val="1800"/>
              <a:buFont typeface="Noto Sans Symbols"/>
              <a:buNone/>
            </a:pPr>
            <a:r>
              <a:t/>
            </a:r>
            <a:endParaRPr sz="1800">
              <a:solidFill>
                <a:schemeClr val="dk1"/>
              </a:solidFill>
              <a:latin typeface="Twentieth Century"/>
              <a:ea typeface="Twentieth Century"/>
              <a:cs typeface="Twentieth Century"/>
              <a:sym typeface="Twentieth Century"/>
            </a:endParaRPr>
          </a:p>
        </p:txBody>
      </p:sp>
      <p:sp>
        <p:nvSpPr>
          <p:cNvPr id="277" name="Google Shape;277;p27"/>
          <p:cNvSpPr txBox="1"/>
          <p:nvPr/>
        </p:nvSpPr>
        <p:spPr>
          <a:xfrm>
            <a:off x="170942" y="6384676"/>
            <a:ext cx="11850115"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aseline="30000" lang="fr-FR" sz="1200">
                <a:solidFill>
                  <a:schemeClr val="dk1"/>
                </a:solidFill>
                <a:latin typeface="Twentieth Century"/>
                <a:ea typeface="Twentieth Century"/>
                <a:cs typeface="Twentieth Century"/>
                <a:sym typeface="Twentieth Century"/>
              </a:rPr>
              <a:t>1</a:t>
            </a:r>
            <a:r>
              <a:rPr lang="fr-FR" sz="1200">
                <a:solidFill>
                  <a:schemeClr val="dk1"/>
                </a:solidFill>
                <a:latin typeface="Twentieth Century"/>
                <a:ea typeface="Twentieth Century"/>
                <a:cs typeface="Twentieth Century"/>
                <a:sym typeface="Twentieth Century"/>
              </a:rPr>
              <a:t>Aide N, Talbot M, Fruchart C, Damaj G, &amp; Lasnon C. (2018). Diagnostic and prognostic value of baseline FDG PET/CT skeletal textural features in diffuse large B cell lymphoma. </a:t>
            </a:r>
            <a:r>
              <a:rPr i="1" lang="fr-FR" sz="1200">
                <a:solidFill>
                  <a:schemeClr val="dk1"/>
                </a:solidFill>
                <a:latin typeface="Twentieth Century"/>
                <a:ea typeface="Twentieth Century"/>
                <a:cs typeface="Twentieth Century"/>
                <a:sym typeface="Twentieth Century"/>
              </a:rPr>
              <a:t>EJNMMI</a:t>
            </a:r>
            <a:endParaRPr baseline="30000" sz="1200">
              <a:solidFill>
                <a:schemeClr val="dk1"/>
              </a:solidFill>
              <a:latin typeface="Twentieth Century"/>
              <a:ea typeface="Twentieth Century"/>
              <a:cs typeface="Twentieth Century"/>
              <a:sym typeface="Twentieth Century"/>
            </a:endParaRPr>
          </a:p>
        </p:txBody>
      </p:sp>
      <p:pic>
        <p:nvPicPr>
          <p:cNvPr id="278" name="Google Shape;278;p27"/>
          <p:cNvPicPr preferRelativeResize="0"/>
          <p:nvPr/>
        </p:nvPicPr>
        <p:blipFill rotWithShape="1">
          <a:blip r:embed="rId3">
            <a:alphaModFix/>
          </a:blip>
          <a:srcRect b="0" l="0" r="0" t="0"/>
          <a:stretch/>
        </p:blipFill>
        <p:spPr>
          <a:xfrm>
            <a:off x="650848" y="1190217"/>
            <a:ext cx="6670394" cy="4777445"/>
          </a:xfrm>
          <a:prstGeom prst="rect">
            <a:avLst/>
          </a:prstGeom>
          <a:noFill/>
          <a:ln>
            <a:noFill/>
          </a:ln>
        </p:spPr>
      </p:pic>
      <p:pic>
        <p:nvPicPr>
          <p:cNvPr id="279" name="Google Shape;279;p27"/>
          <p:cNvPicPr preferRelativeResize="0"/>
          <p:nvPr/>
        </p:nvPicPr>
        <p:blipFill rotWithShape="1">
          <a:blip r:embed="rId4">
            <a:alphaModFix/>
          </a:blip>
          <a:srcRect b="0" l="0" r="0" t="0"/>
          <a:stretch/>
        </p:blipFill>
        <p:spPr>
          <a:xfrm>
            <a:off x="7321242" y="2187854"/>
            <a:ext cx="343659" cy="199209"/>
          </a:xfrm>
          <a:prstGeom prst="rect">
            <a:avLst/>
          </a:prstGeom>
          <a:noFill/>
          <a:ln>
            <a:noFill/>
          </a:ln>
        </p:spPr>
      </p:pic>
      <p:pic>
        <p:nvPicPr>
          <p:cNvPr id="280" name="Google Shape;280;p27"/>
          <p:cNvPicPr preferRelativeResize="0"/>
          <p:nvPr/>
        </p:nvPicPr>
        <p:blipFill rotWithShape="1">
          <a:blip r:embed="rId5">
            <a:alphaModFix/>
          </a:blip>
          <a:srcRect b="0" l="0" r="0" t="0"/>
          <a:stretch/>
        </p:blipFill>
        <p:spPr>
          <a:xfrm>
            <a:off x="7236276" y="3986862"/>
            <a:ext cx="428625" cy="1905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pic>
        <p:nvPicPr>
          <p:cNvPr id="286" name="Google Shape;286;p28"/>
          <p:cNvPicPr preferRelativeResize="0"/>
          <p:nvPr/>
        </p:nvPicPr>
        <p:blipFill rotWithShape="1">
          <a:blip r:embed="rId3">
            <a:alphaModFix/>
          </a:blip>
          <a:srcRect b="0" l="0" r="0" t="0"/>
          <a:stretch/>
        </p:blipFill>
        <p:spPr>
          <a:xfrm>
            <a:off x="0" y="0"/>
            <a:ext cx="10264140" cy="6858000"/>
          </a:xfrm>
          <a:prstGeom prst="rect">
            <a:avLst/>
          </a:prstGeom>
          <a:noFill/>
          <a:ln>
            <a:noFill/>
          </a:ln>
        </p:spPr>
      </p:pic>
      <p:sp>
        <p:nvSpPr>
          <p:cNvPr id="287" name="Google Shape;287;p28"/>
          <p:cNvSpPr txBox="1"/>
          <p:nvPr/>
        </p:nvSpPr>
        <p:spPr>
          <a:xfrm>
            <a:off x="10264140" y="1209368"/>
            <a:ext cx="1927860" cy="384720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2400">
                <a:solidFill>
                  <a:schemeClr val="dk1"/>
                </a:solidFill>
                <a:latin typeface="Twentieth Century"/>
                <a:ea typeface="Twentieth Century"/>
                <a:cs typeface="Twentieth Century"/>
                <a:sym typeface="Twentieth Century"/>
              </a:rPr>
              <a:t>13</a:t>
            </a:r>
            <a:r>
              <a:rPr lang="fr-FR" sz="1800">
                <a:solidFill>
                  <a:schemeClr val="dk1"/>
                </a:solidFill>
                <a:latin typeface="Twentieth Century"/>
                <a:ea typeface="Twentieth Century"/>
                <a:cs typeface="Twentieth Century"/>
                <a:sym typeface="Twentieth Century"/>
              </a:rPr>
              <a:t> paramètres montrant une différence significative entre les 2 groupes…</a:t>
            </a:r>
            <a:endParaRPr sz="1800">
              <a:solidFill>
                <a:schemeClr val="dk1"/>
              </a:solidFill>
              <a:latin typeface="Twentieth Century"/>
              <a:ea typeface="Twentieth Century"/>
              <a:cs typeface="Twentieth Century"/>
              <a:sym typeface="Twentieth Century"/>
            </a:endParaRPr>
          </a:p>
          <a:p>
            <a:pPr indent="0" lvl="0" marL="0" marR="0" rtl="0" algn="l">
              <a:spcBef>
                <a:spcPts val="0"/>
              </a:spcBef>
              <a:spcAft>
                <a:spcPts val="0"/>
              </a:spcAft>
              <a:buNone/>
            </a:pPr>
            <a:r>
              <a:t/>
            </a:r>
            <a:endParaRPr sz="1800">
              <a:solidFill>
                <a:schemeClr val="dk1"/>
              </a:solidFill>
              <a:latin typeface="Twentieth Century"/>
              <a:ea typeface="Twentieth Century"/>
              <a:cs typeface="Twentieth Century"/>
              <a:sym typeface="Twentieth Century"/>
            </a:endParaRPr>
          </a:p>
          <a:p>
            <a:pPr indent="0" lvl="0" marL="0" marR="0" rtl="0" algn="l">
              <a:spcBef>
                <a:spcPts val="0"/>
              </a:spcBef>
              <a:spcAft>
                <a:spcPts val="0"/>
              </a:spcAft>
              <a:buNone/>
            </a:pPr>
            <a:r>
              <a:t/>
            </a:r>
            <a:endParaRPr sz="1800">
              <a:solidFill>
                <a:schemeClr val="dk1"/>
              </a:solidFill>
              <a:latin typeface="Twentieth Century"/>
              <a:ea typeface="Twentieth Century"/>
              <a:cs typeface="Twentieth Century"/>
              <a:sym typeface="Twentieth Century"/>
            </a:endParaRPr>
          </a:p>
          <a:p>
            <a:pPr indent="0" lvl="0" marL="0" marR="0" rtl="0" algn="l">
              <a:spcBef>
                <a:spcPts val="0"/>
              </a:spcBef>
              <a:spcAft>
                <a:spcPts val="0"/>
              </a:spcAft>
              <a:buNone/>
            </a:pPr>
            <a:r>
              <a:t/>
            </a:r>
            <a:endParaRPr sz="1800">
              <a:solidFill>
                <a:schemeClr val="dk1"/>
              </a:solidFill>
              <a:latin typeface="Twentieth Century"/>
              <a:ea typeface="Twentieth Century"/>
              <a:cs typeface="Twentieth Century"/>
              <a:sym typeface="Twentieth Century"/>
            </a:endParaRPr>
          </a:p>
          <a:p>
            <a:pPr indent="0" lvl="0" marL="0" marR="0" rtl="0" algn="l">
              <a:spcBef>
                <a:spcPts val="0"/>
              </a:spcBef>
              <a:spcAft>
                <a:spcPts val="0"/>
              </a:spcAft>
              <a:buNone/>
            </a:pPr>
            <a:r>
              <a:rPr lang="fr-FR" sz="1800">
                <a:solidFill>
                  <a:schemeClr val="dk1"/>
                </a:solidFill>
                <a:latin typeface="Twentieth Century"/>
                <a:ea typeface="Twentieth Century"/>
                <a:cs typeface="Twentieth Century"/>
                <a:sym typeface="Twentieth Century"/>
              </a:rPr>
              <a:t>Quels sont les paramètres </a:t>
            </a:r>
            <a:r>
              <a:rPr lang="fr-FR" sz="2000">
                <a:solidFill>
                  <a:srgbClr val="C00000"/>
                </a:solidFill>
                <a:latin typeface="Twentieth Century"/>
                <a:ea typeface="Twentieth Century"/>
                <a:cs typeface="Twentieth Century"/>
                <a:sym typeface="Twentieth Century"/>
              </a:rPr>
              <a:t>les plus discriminants </a:t>
            </a:r>
            <a:r>
              <a:rPr lang="fr-FR" sz="1800">
                <a:solidFill>
                  <a:schemeClr val="dk1"/>
                </a:solidFill>
                <a:latin typeface="Twentieth Century"/>
                <a:ea typeface="Twentieth Century"/>
                <a:cs typeface="Twentieth Century"/>
                <a:sym typeface="Twentieth Century"/>
              </a:rPr>
              <a:t>entre les 2 groupes ?</a:t>
            </a:r>
            <a:endParaRPr/>
          </a:p>
        </p:txBody>
      </p:sp>
      <p:sp>
        <p:nvSpPr>
          <p:cNvPr id="288" name="Google Shape;288;p28"/>
          <p:cNvSpPr/>
          <p:nvPr/>
        </p:nvSpPr>
        <p:spPr>
          <a:xfrm>
            <a:off x="4513634" y="0"/>
            <a:ext cx="5750506" cy="6235430"/>
          </a:xfrm>
          <a:prstGeom prst="rect">
            <a:avLst/>
          </a:prstGeom>
          <a:noFill/>
          <a:ln cap="flat" cmpd="sng" w="3175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pic>
        <p:nvPicPr>
          <p:cNvPr id="294" name="Google Shape;294;p29"/>
          <p:cNvPicPr preferRelativeResize="0"/>
          <p:nvPr/>
        </p:nvPicPr>
        <p:blipFill rotWithShape="1">
          <a:blip r:embed="rId3">
            <a:alphaModFix/>
          </a:blip>
          <a:srcRect b="0" l="0" r="0" t="0"/>
          <a:stretch/>
        </p:blipFill>
        <p:spPr>
          <a:xfrm>
            <a:off x="119907" y="1145920"/>
            <a:ext cx="11929107" cy="4943594"/>
          </a:xfrm>
          <a:prstGeom prst="rect">
            <a:avLst/>
          </a:prstGeom>
          <a:noFill/>
          <a:ln>
            <a:noFill/>
          </a:ln>
        </p:spPr>
      </p:pic>
      <p:sp>
        <p:nvSpPr>
          <p:cNvPr id="295" name="Google Shape;295;p29"/>
          <p:cNvSpPr/>
          <p:nvPr/>
        </p:nvSpPr>
        <p:spPr>
          <a:xfrm>
            <a:off x="0" y="0"/>
            <a:ext cx="12192000" cy="696881"/>
          </a:xfrm>
          <a:prstGeom prst="rect">
            <a:avLst/>
          </a:prstGeom>
          <a:solidFill>
            <a:schemeClr val="accent2"/>
          </a:solidFill>
          <a:ln cap="flat" cmpd="sng" w="15875">
            <a:solidFill>
              <a:srgbClr val="256C8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sp>
        <p:nvSpPr>
          <p:cNvPr id="296" name="Google Shape;296;p29"/>
          <p:cNvSpPr txBox="1"/>
          <p:nvPr/>
        </p:nvSpPr>
        <p:spPr>
          <a:xfrm>
            <a:off x="152399" y="235975"/>
            <a:ext cx="11857703"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fr-FR" sz="2400">
                <a:solidFill>
                  <a:schemeClr val="dk1"/>
                </a:solidFill>
                <a:latin typeface="Twentieth Century"/>
                <a:ea typeface="Twentieth Century"/>
                <a:cs typeface="Twentieth Century"/>
                <a:sym typeface="Twentieth Century"/>
              </a:rPr>
              <a:t>Analyse de régression par LASSO</a:t>
            </a:r>
            <a:endParaRPr/>
          </a:p>
        </p:txBody>
      </p:sp>
      <p:pic>
        <p:nvPicPr>
          <p:cNvPr id="297" name="Google Shape;297;p29"/>
          <p:cNvPicPr preferRelativeResize="0"/>
          <p:nvPr/>
        </p:nvPicPr>
        <p:blipFill rotWithShape="1">
          <a:blip r:embed="rId4">
            <a:alphaModFix/>
          </a:blip>
          <a:srcRect b="0" l="0" r="0" t="0"/>
          <a:stretch/>
        </p:blipFill>
        <p:spPr>
          <a:xfrm>
            <a:off x="500462" y="2182146"/>
            <a:ext cx="11187839" cy="164987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7"/>
                                        </p:tgtEl>
                                        <p:attrNameLst>
                                          <p:attrName>style.visibility</p:attrName>
                                        </p:attrNameLst>
                                      </p:cBhvr>
                                      <p:to>
                                        <p:strVal val="visible"/>
                                      </p:to>
                                    </p:set>
                                    <p:animEffect filter="fade" transition="in">
                                      <p:cBhvr>
                                        <p:cTn dur="1250"/>
                                        <p:tgtEl>
                                          <p:spTgt spid="29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p30"/>
          <p:cNvSpPr/>
          <p:nvPr/>
        </p:nvSpPr>
        <p:spPr>
          <a:xfrm>
            <a:off x="1081547" y="442452"/>
            <a:ext cx="3915325" cy="747251"/>
          </a:xfrm>
          <a:prstGeom prst="rect">
            <a:avLst/>
          </a:prstGeom>
          <a:gradFill>
            <a:gsLst>
              <a:gs pos="0">
                <a:srgbClr val="338088"/>
              </a:gs>
              <a:gs pos="48000">
                <a:srgbClr val="5CB7C1"/>
              </a:gs>
              <a:gs pos="100000">
                <a:srgbClr val="9AD2D8"/>
              </a:gs>
            </a:gsLst>
            <a:lin ang="162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sp>
        <p:nvSpPr>
          <p:cNvPr id="304" name="Google Shape;304;p30"/>
          <p:cNvSpPr txBox="1"/>
          <p:nvPr/>
        </p:nvSpPr>
        <p:spPr>
          <a:xfrm>
            <a:off x="1253613" y="589935"/>
            <a:ext cx="3066865"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2400">
                <a:solidFill>
                  <a:schemeClr val="dk1"/>
                </a:solidFill>
                <a:latin typeface="Twentieth Century"/>
                <a:ea typeface="Twentieth Century"/>
                <a:cs typeface="Twentieth Century"/>
                <a:sym typeface="Twentieth Century"/>
              </a:rPr>
              <a:t>Pred. score = - 0.190</a:t>
            </a:r>
            <a:endParaRPr/>
          </a:p>
        </p:txBody>
      </p:sp>
      <p:graphicFrame>
        <p:nvGraphicFramePr>
          <p:cNvPr id="305" name="Google Shape;305;p30"/>
          <p:cNvGraphicFramePr/>
          <p:nvPr/>
        </p:nvGraphicFramePr>
        <p:xfrm>
          <a:off x="7326886" y="2259437"/>
          <a:ext cx="3000000" cy="3000000"/>
        </p:xfrm>
        <a:graphic>
          <a:graphicData uri="http://schemas.openxmlformats.org/drawingml/2006/table">
            <a:tbl>
              <a:tblPr bandRow="1" firstRow="1">
                <a:noFill/>
                <a:tableStyleId>{6DBFCBDF-335A-4CB0-B6E3-E0D5980A0166}</a:tableStyleId>
              </a:tblPr>
              <a:tblGrid>
                <a:gridCol w="2096725"/>
                <a:gridCol w="714075"/>
                <a:gridCol w="678425"/>
                <a:gridCol w="629275"/>
                <a:gridCol w="688250"/>
              </a:tblGrid>
              <a:tr h="603000">
                <a:tc>
                  <a:txBody>
                    <a:bodyPr/>
                    <a:lstStyle/>
                    <a:p>
                      <a:pPr indent="0" lvl="0" marL="0" marR="0" rtl="0" algn="l">
                        <a:spcBef>
                          <a:spcPts val="0"/>
                        </a:spcBef>
                        <a:spcAft>
                          <a:spcPts val="0"/>
                        </a:spcAft>
                        <a:buNone/>
                      </a:pPr>
                      <a:r>
                        <a:t/>
                      </a:r>
                      <a:endParaRPr sz="1600"/>
                    </a:p>
                  </a:txBody>
                  <a:tcPr marT="45725" marB="45725" marR="91450" marL="91450"/>
                </a:tc>
                <a:tc>
                  <a:txBody>
                    <a:bodyPr/>
                    <a:lstStyle/>
                    <a:p>
                      <a:pPr indent="0" lvl="0" marL="0" marR="0" rtl="0" algn="l">
                        <a:spcBef>
                          <a:spcPts val="0"/>
                        </a:spcBef>
                        <a:spcAft>
                          <a:spcPts val="0"/>
                        </a:spcAft>
                        <a:buNone/>
                      </a:pPr>
                      <a:r>
                        <a:rPr lang="fr-FR" sz="1600"/>
                        <a:t>Se</a:t>
                      </a:r>
                      <a:endParaRPr/>
                    </a:p>
                  </a:txBody>
                  <a:tcPr marT="45725" marB="45725" marR="91450" marL="91450"/>
                </a:tc>
                <a:tc>
                  <a:txBody>
                    <a:bodyPr/>
                    <a:lstStyle/>
                    <a:p>
                      <a:pPr indent="0" lvl="0" marL="0" marR="0" rtl="0" algn="l">
                        <a:spcBef>
                          <a:spcPts val="0"/>
                        </a:spcBef>
                        <a:spcAft>
                          <a:spcPts val="0"/>
                        </a:spcAft>
                        <a:buNone/>
                      </a:pPr>
                      <a:r>
                        <a:rPr lang="fr-FR" sz="1600"/>
                        <a:t>Sp</a:t>
                      </a:r>
                      <a:endParaRPr sz="1600"/>
                    </a:p>
                  </a:txBody>
                  <a:tcPr marT="45725" marB="45725" marR="91450" marL="91450"/>
                </a:tc>
                <a:tc>
                  <a:txBody>
                    <a:bodyPr/>
                    <a:lstStyle/>
                    <a:p>
                      <a:pPr indent="0" lvl="0" marL="0" marR="0" rtl="0" algn="l">
                        <a:spcBef>
                          <a:spcPts val="0"/>
                        </a:spcBef>
                        <a:spcAft>
                          <a:spcPts val="0"/>
                        </a:spcAft>
                        <a:buNone/>
                      </a:pPr>
                      <a:r>
                        <a:rPr lang="fr-FR" sz="1600"/>
                        <a:t>VPP</a:t>
                      </a:r>
                      <a:endParaRPr/>
                    </a:p>
                  </a:txBody>
                  <a:tcPr marT="45725" marB="45725" marR="91450" marL="91450"/>
                </a:tc>
                <a:tc>
                  <a:txBody>
                    <a:bodyPr/>
                    <a:lstStyle/>
                    <a:p>
                      <a:pPr indent="0" lvl="0" marL="0" marR="0" rtl="0" algn="l">
                        <a:spcBef>
                          <a:spcPts val="0"/>
                        </a:spcBef>
                        <a:spcAft>
                          <a:spcPts val="0"/>
                        </a:spcAft>
                        <a:buNone/>
                      </a:pPr>
                      <a:r>
                        <a:rPr lang="fr-FR" sz="1600"/>
                        <a:t>VPN</a:t>
                      </a:r>
                      <a:endParaRPr/>
                    </a:p>
                  </a:txBody>
                  <a:tcPr marT="45725" marB="45725" marR="91450" marL="91450"/>
                </a:tc>
              </a:tr>
              <a:tr h="603000">
                <a:tc>
                  <a:txBody>
                    <a:bodyPr/>
                    <a:lstStyle/>
                    <a:p>
                      <a:pPr indent="0" lvl="0" marL="0" marR="0" rtl="0" algn="l">
                        <a:spcBef>
                          <a:spcPts val="0"/>
                        </a:spcBef>
                        <a:spcAft>
                          <a:spcPts val="0"/>
                        </a:spcAft>
                        <a:buNone/>
                      </a:pPr>
                      <a:r>
                        <a:rPr lang="fr-FR" sz="1600"/>
                        <a:t>Score</a:t>
                      </a:r>
                      <a:endParaRPr/>
                    </a:p>
                  </a:txBody>
                  <a:tcPr marT="45725" marB="45725" marR="91450" marL="91450"/>
                </a:tc>
                <a:tc>
                  <a:txBody>
                    <a:bodyPr/>
                    <a:lstStyle/>
                    <a:p>
                      <a:pPr indent="0" lvl="0" marL="0" marR="0" rtl="0" algn="l">
                        <a:spcBef>
                          <a:spcPts val="0"/>
                        </a:spcBef>
                        <a:spcAft>
                          <a:spcPts val="0"/>
                        </a:spcAft>
                        <a:buNone/>
                      </a:pPr>
                      <a:r>
                        <a:rPr lang="fr-FR" sz="1600"/>
                        <a:t>70%</a:t>
                      </a:r>
                      <a:endParaRPr/>
                    </a:p>
                  </a:txBody>
                  <a:tcPr marT="45725" marB="45725" marR="91450" marL="91450"/>
                </a:tc>
                <a:tc>
                  <a:txBody>
                    <a:bodyPr/>
                    <a:lstStyle/>
                    <a:p>
                      <a:pPr indent="0" lvl="0" marL="0" marR="0" rtl="0" algn="l">
                        <a:spcBef>
                          <a:spcPts val="0"/>
                        </a:spcBef>
                        <a:spcAft>
                          <a:spcPts val="0"/>
                        </a:spcAft>
                        <a:buNone/>
                      </a:pPr>
                      <a:r>
                        <a:rPr lang="fr-FR" sz="1600"/>
                        <a:t>83%</a:t>
                      </a:r>
                      <a:endParaRPr/>
                    </a:p>
                  </a:txBody>
                  <a:tcPr marT="45725" marB="45725" marR="91450" marL="91450"/>
                </a:tc>
                <a:tc>
                  <a:txBody>
                    <a:bodyPr/>
                    <a:lstStyle/>
                    <a:p>
                      <a:pPr indent="0" lvl="0" marL="0" marR="0" rtl="0" algn="l">
                        <a:spcBef>
                          <a:spcPts val="0"/>
                        </a:spcBef>
                        <a:spcAft>
                          <a:spcPts val="0"/>
                        </a:spcAft>
                        <a:buNone/>
                      </a:pPr>
                      <a:r>
                        <a:rPr lang="fr-FR" sz="1600"/>
                        <a:t>78%</a:t>
                      </a:r>
                      <a:endParaRPr/>
                    </a:p>
                  </a:txBody>
                  <a:tcPr marT="45725" marB="45725" marR="91450" marL="91450"/>
                </a:tc>
                <a:tc>
                  <a:txBody>
                    <a:bodyPr/>
                    <a:lstStyle/>
                    <a:p>
                      <a:pPr indent="0" lvl="0" marL="0" marR="0" rtl="0" algn="l">
                        <a:spcBef>
                          <a:spcPts val="0"/>
                        </a:spcBef>
                        <a:spcAft>
                          <a:spcPts val="0"/>
                        </a:spcAft>
                        <a:buNone/>
                      </a:pPr>
                      <a:r>
                        <a:rPr lang="fr-FR" sz="1600"/>
                        <a:t>77%</a:t>
                      </a:r>
                      <a:endParaRPr/>
                    </a:p>
                  </a:txBody>
                  <a:tcPr marT="45725" marB="45725" marR="91450" marL="91450"/>
                </a:tc>
              </a:tr>
              <a:tr h="603000">
                <a:tc>
                  <a:txBody>
                    <a:bodyPr/>
                    <a:lstStyle/>
                    <a:p>
                      <a:pPr indent="0" lvl="0" marL="0" marR="0" rtl="0" algn="l">
                        <a:spcBef>
                          <a:spcPts val="0"/>
                        </a:spcBef>
                        <a:spcAft>
                          <a:spcPts val="0"/>
                        </a:spcAft>
                        <a:buNone/>
                      </a:pPr>
                      <a:r>
                        <a:rPr lang="fr-FR" sz="1600"/>
                        <a:t>Skewness</a:t>
                      </a:r>
                      <a:r>
                        <a:rPr lang="fr-FR" sz="1600"/>
                        <a:t> LF</a:t>
                      </a:r>
                      <a:endParaRPr sz="1600"/>
                    </a:p>
                  </a:txBody>
                  <a:tcPr marT="45725" marB="45725" marR="91450" marL="91450"/>
                </a:tc>
                <a:tc>
                  <a:txBody>
                    <a:bodyPr/>
                    <a:lstStyle/>
                    <a:p>
                      <a:pPr indent="0" lvl="0" marL="0" marR="0" rtl="0" algn="l">
                        <a:spcBef>
                          <a:spcPts val="0"/>
                        </a:spcBef>
                        <a:spcAft>
                          <a:spcPts val="0"/>
                        </a:spcAft>
                        <a:buNone/>
                      </a:pPr>
                      <a:r>
                        <a:rPr lang="fr-FR" sz="1600"/>
                        <a:t>67%</a:t>
                      </a:r>
                      <a:endParaRPr/>
                    </a:p>
                  </a:txBody>
                  <a:tcPr marT="45725" marB="45725" marR="91450" marL="91450"/>
                </a:tc>
                <a:tc>
                  <a:txBody>
                    <a:bodyPr/>
                    <a:lstStyle/>
                    <a:p>
                      <a:pPr indent="0" lvl="0" marL="0" marR="0" rtl="0" algn="l">
                        <a:spcBef>
                          <a:spcPts val="0"/>
                        </a:spcBef>
                        <a:spcAft>
                          <a:spcPts val="0"/>
                        </a:spcAft>
                        <a:buNone/>
                      </a:pPr>
                      <a:r>
                        <a:rPr lang="fr-FR" sz="1600"/>
                        <a:t>81%</a:t>
                      </a:r>
                      <a:endParaRPr/>
                    </a:p>
                  </a:txBody>
                  <a:tcPr marT="45725" marB="45725" marR="91450" marL="91450"/>
                </a:tc>
                <a:tc>
                  <a:txBody>
                    <a:bodyPr/>
                    <a:lstStyle/>
                    <a:p>
                      <a:pPr indent="0" lvl="0" marL="0" marR="0" rtl="0" algn="l">
                        <a:spcBef>
                          <a:spcPts val="0"/>
                        </a:spcBef>
                        <a:spcAft>
                          <a:spcPts val="0"/>
                        </a:spcAft>
                        <a:buNone/>
                      </a:pPr>
                      <a:r>
                        <a:rPr lang="fr-FR" sz="1600"/>
                        <a:t>74%</a:t>
                      </a:r>
                      <a:endParaRPr/>
                    </a:p>
                  </a:txBody>
                  <a:tcPr marT="45725" marB="45725" marR="91450" marL="91450"/>
                </a:tc>
                <a:tc>
                  <a:txBody>
                    <a:bodyPr/>
                    <a:lstStyle/>
                    <a:p>
                      <a:pPr indent="0" lvl="0" marL="0" marR="0" rtl="0" algn="l">
                        <a:spcBef>
                          <a:spcPts val="0"/>
                        </a:spcBef>
                        <a:spcAft>
                          <a:spcPts val="0"/>
                        </a:spcAft>
                        <a:buNone/>
                      </a:pPr>
                      <a:r>
                        <a:rPr lang="fr-FR" sz="1600"/>
                        <a:t>74%</a:t>
                      </a:r>
                      <a:endParaRPr/>
                    </a:p>
                  </a:txBody>
                  <a:tcPr marT="45725" marB="45725" marR="91450" marL="91450"/>
                </a:tc>
              </a:tr>
              <a:tr h="603000">
                <a:tc>
                  <a:txBody>
                    <a:bodyPr/>
                    <a:lstStyle/>
                    <a:p>
                      <a:pPr indent="0" lvl="0" marL="0" marR="0" rtl="0" algn="l">
                        <a:spcBef>
                          <a:spcPts val="0"/>
                        </a:spcBef>
                        <a:spcAft>
                          <a:spcPts val="0"/>
                        </a:spcAft>
                        <a:buNone/>
                      </a:pPr>
                      <a:r>
                        <a:rPr lang="fr-FR" sz="1600"/>
                        <a:t>Skewness DLBCL</a:t>
                      </a:r>
                      <a:endParaRPr/>
                    </a:p>
                  </a:txBody>
                  <a:tcPr marT="45725" marB="45725" marR="91450" marL="91450"/>
                </a:tc>
                <a:tc>
                  <a:txBody>
                    <a:bodyPr/>
                    <a:lstStyle/>
                    <a:p>
                      <a:pPr indent="0" lvl="0" marL="0" marR="0" rtl="0" algn="l">
                        <a:spcBef>
                          <a:spcPts val="0"/>
                        </a:spcBef>
                        <a:spcAft>
                          <a:spcPts val="0"/>
                        </a:spcAft>
                        <a:buNone/>
                      </a:pPr>
                      <a:r>
                        <a:rPr lang="fr-FR" sz="1600"/>
                        <a:t>82%</a:t>
                      </a:r>
                      <a:endParaRPr/>
                    </a:p>
                  </a:txBody>
                  <a:tcPr marT="45725" marB="45725" marR="91450" marL="91450"/>
                </a:tc>
                <a:tc>
                  <a:txBody>
                    <a:bodyPr/>
                    <a:lstStyle/>
                    <a:p>
                      <a:pPr indent="0" lvl="0" marL="0" marR="0" rtl="0" algn="l">
                        <a:spcBef>
                          <a:spcPts val="0"/>
                        </a:spcBef>
                        <a:spcAft>
                          <a:spcPts val="0"/>
                        </a:spcAft>
                        <a:buNone/>
                      </a:pPr>
                      <a:r>
                        <a:rPr lang="fr-FR" sz="1600"/>
                        <a:t>81%</a:t>
                      </a:r>
                      <a:endParaRPr/>
                    </a:p>
                  </a:txBody>
                  <a:tcPr marT="45725" marB="45725" marR="91450" marL="91450"/>
                </a:tc>
                <a:tc>
                  <a:txBody>
                    <a:bodyPr/>
                    <a:lstStyle/>
                    <a:p>
                      <a:pPr indent="0" lvl="0" marL="0" marR="0" rtl="0" algn="l">
                        <a:spcBef>
                          <a:spcPts val="0"/>
                        </a:spcBef>
                        <a:spcAft>
                          <a:spcPts val="0"/>
                        </a:spcAft>
                        <a:buNone/>
                      </a:pPr>
                      <a:r>
                        <a:rPr lang="fr-FR" sz="1600"/>
                        <a:t>62%</a:t>
                      </a:r>
                      <a:endParaRPr/>
                    </a:p>
                  </a:txBody>
                  <a:tcPr marT="45725" marB="45725" marR="91450" marL="91450"/>
                </a:tc>
                <a:tc>
                  <a:txBody>
                    <a:bodyPr/>
                    <a:lstStyle/>
                    <a:p>
                      <a:pPr indent="0" lvl="0" marL="0" marR="0" rtl="0" algn="l">
                        <a:spcBef>
                          <a:spcPts val="0"/>
                        </a:spcBef>
                        <a:spcAft>
                          <a:spcPts val="0"/>
                        </a:spcAft>
                        <a:buNone/>
                      </a:pPr>
                      <a:r>
                        <a:rPr lang="fr-FR" sz="1600"/>
                        <a:t>92%</a:t>
                      </a:r>
                      <a:endParaRPr/>
                    </a:p>
                  </a:txBody>
                  <a:tcPr marT="45725" marB="45725" marR="91450" marL="91450"/>
                </a:tc>
              </a:tr>
            </a:tbl>
          </a:graphicData>
        </a:graphic>
      </p:graphicFrame>
      <p:pic>
        <p:nvPicPr>
          <p:cNvPr id="306" name="Google Shape;306;p30"/>
          <p:cNvPicPr preferRelativeResize="0"/>
          <p:nvPr/>
        </p:nvPicPr>
        <p:blipFill rotWithShape="1">
          <a:blip r:embed="rId3">
            <a:alphaModFix/>
          </a:blip>
          <a:srcRect b="0" l="0" r="0" t="0"/>
          <a:stretch/>
        </p:blipFill>
        <p:spPr>
          <a:xfrm>
            <a:off x="626533" y="1234470"/>
            <a:ext cx="5381912" cy="5623529"/>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11" name="Shape 311"/>
        <p:cNvGrpSpPr/>
        <p:nvPr/>
      </p:nvGrpSpPr>
      <p:grpSpPr>
        <a:xfrm>
          <a:off x="0" y="0"/>
          <a:ext cx="0" cy="0"/>
          <a:chOff x="0" y="0"/>
          <a:chExt cx="0" cy="0"/>
        </a:xfrm>
      </p:grpSpPr>
      <p:graphicFrame>
        <p:nvGraphicFramePr>
          <p:cNvPr id="312" name="Google Shape;312;p31"/>
          <p:cNvGraphicFramePr/>
          <p:nvPr/>
        </p:nvGraphicFramePr>
        <p:xfrm>
          <a:off x="176980" y="1140541"/>
          <a:ext cx="3000000" cy="3000000"/>
        </p:xfrm>
        <a:graphic>
          <a:graphicData uri="http://schemas.openxmlformats.org/drawingml/2006/table">
            <a:tbl>
              <a:tblPr bandRow="1" firstRow="1">
                <a:noFill/>
                <a:tableStyleId>{716A5D7C-1C0C-44BC-8FAB-813FE4912E4C}</a:tableStyleId>
              </a:tblPr>
              <a:tblGrid>
                <a:gridCol w="2261425"/>
                <a:gridCol w="1936950"/>
                <a:gridCol w="2123775"/>
                <a:gridCol w="1995950"/>
              </a:tblGrid>
              <a:tr h="1265425">
                <a:tc>
                  <a:txBody>
                    <a:bodyPr/>
                    <a:lstStyle/>
                    <a:p>
                      <a:pPr indent="0" lvl="0" marL="0" marR="0" rtl="0" algn="ctr">
                        <a:spcBef>
                          <a:spcPts val="0"/>
                        </a:spcBef>
                        <a:spcAft>
                          <a:spcPts val="0"/>
                        </a:spcAft>
                        <a:buNone/>
                      </a:pPr>
                      <a:r>
                        <a:t/>
                      </a:r>
                      <a:endParaRPr sz="2000"/>
                    </a:p>
                  </a:txBody>
                  <a:tcPr marT="45725" marB="45725" marR="91450" marL="91450"/>
                </a:tc>
                <a:tc>
                  <a:txBody>
                    <a:bodyPr/>
                    <a:lstStyle/>
                    <a:p>
                      <a:pPr indent="0" lvl="0" marL="0" marR="0" rtl="0" algn="ctr">
                        <a:spcBef>
                          <a:spcPts val="0"/>
                        </a:spcBef>
                        <a:spcAft>
                          <a:spcPts val="0"/>
                        </a:spcAft>
                        <a:buNone/>
                      </a:pPr>
                      <a:r>
                        <a:rPr lang="fr-FR" sz="2000"/>
                        <a:t>OS</a:t>
                      </a:r>
                      <a:r>
                        <a:rPr lang="fr-FR" sz="2000"/>
                        <a:t> </a:t>
                      </a:r>
                      <a:r>
                        <a:rPr baseline="-25000" lang="fr-FR" sz="2000"/>
                        <a:t>Positif</a:t>
                      </a:r>
                      <a:endParaRPr/>
                    </a:p>
                  </a:txBody>
                  <a:tcPr marT="45725" marB="45725" marR="91450" marL="91450"/>
                </a:tc>
                <a:tc>
                  <a:txBody>
                    <a:bodyPr/>
                    <a:lstStyle/>
                    <a:p>
                      <a:pPr indent="0" lvl="0" marL="0" marR="0" rtl="0" algn="ctr">
                        <a:spcBef>
                          <a:spcPts val="0"/>
                        </a:spcBef>
                        <a:spcAft>
                          <a:spcPts val="0"/>
                        </a:spcAft>
                        <a:buNone/>
                      </a:pPr>
                      <a:r>
                        <a:rPr lang="fr-FR" sz="2000"/>
                        <a:t>OS </a:t>
                      </a:r>
                      <a:r>
                        <a:rPr baseline="-25000" lang="fr-FR" sz="2000"/>
                        <a:t>Négatif</a:t>
                      </a:r>
                      <a:endParaRPr/>
                    </a:p>
                  </a:txBody>
                  <a:tcPr marT="45725" marB="45725" marR="91450" marL="91450"/>
                </a:tc>
                <a:tc>
                  <a:txBody>
                    <a:bodyPr/>
                    <a:lstStyle/>
                    <a:p>
                      <a:pPr indent="0" lvl="0" marL="0" marR="0" rtl="0" algn="ctr">
                        <a:spcBef>
                          <a:spcPts val="0"/>
                        </a:spcBef>
                        <a:spcAft>
                          <a:spcPts val="0"/>
                        </a:spcAft>
                        <a:buNone/>
                      </a:pPr>
                      <a:r>
                        <a:t/>
                      </a:r>
                      <a:endParaRPr sz="2000"/>
                    </a:p>
                  </a:txBody>
                  <a:tcPr marT="45725" marB="45725" marR="91450" marL="91450"/>
                </a:tc>
              </a:tr>
              <a:tr h="940950">
                <a:tc>
                  <a:txBody>
                    <a:bodyPr/>
                    <a:lstStyle/>
                    <a:p>
                      <a:pPr indent="0" lvl="0" marL="0" marR="0" rtl="0" algn="ctr">
                        <a:spcBef>
                          <a:spcPts val="0"/>
                        </a:spcBef>
                        <a:spcAft>
                          <a:spcPts val="0"/>
                        </a:spcAft>
                        <a:buNone/>
                      </a:pPr>
                      <a:r>
                        <a:rPr lang="fr-FR" sz="2000"/>
                        <a:t>Pred.</a:t>
                      </a:r>
                      <a:r>
                        <a:rPr lang="fr-FR" sz="2000"/>
                        <a:t> s</a:t>
                      </a:r>
                      <a:r>
                        <a:rPr lang="fr-FR" sz="2000"/>
                        <a:t>core + </a:t>
                      </a:r>
                      <a:endParaRPr/>
                    </a:p>
                    <a:p>
                      <a:pPr indent="0" lvl="0" marL="0" marR="0" rtl="0" algn="ctr">
                        <a:spcBef>
                          <a:spcPts val="0"/>
                        </a:spcBef>
                        <a:spcAft>
                          <a:spcPts val="0"/>
                        </a:spcAft>
                        <a:buNone/>
                      </a:pPr>
                      <a:r>
                        <a:rPr lang="fr-FR" sz="2000"/>
                        <a:t>≥-0.190</a:t>
                      </a:r>
                      <a:endParaRPr/>
                    </a:p>
                  </a:txBody>
                  <a:tcPr marT="45725" marB="45725" marR="91450" marL="91450"/>
                </a:tc>
                <a:tc>
                  <a:txBody>
                    <a:bodyPr/>
                    <a:lstStyle/>
                    <a:p>
                      <a:pPr indent="0" lvl="0" marL="0" marR="0" rtl="0" algn="ctr">
                        <a:spcBef>
                          <a:spcPts val="0"/>
                        </a:spcBef>
                        <a:spcAft>
                          <a:spcPts val="0"/>
                        </a:spcAft>
                        <a:buNone/>
                      </a:pPr>
                      <a:r>
                        <a:rPr lang="fr-FR" sz="2000"/>
                        <a:t>21</a:t>
                      </a:r>
                      <a:endParaRPr/>
                    </a:p>
                  </a:txBody>
                  <a:tcPr marT="45725" marB="45725" marR="91450" marL="91450"/>
                </a:tc>
                <a:tc>
                  <a:txBody>
                    <a:bodyPr/>
                    <a:lstStyle/>
                    <a:p>
                      <a:pPr indent="0" lvl="0" marL="0" marR="0" rtl="0" algn="ctr">
                        <a:spcBef>
                          <a:spcPts val="0"/>
                        </a:spcBef>
                        <a:spcAft>
                          <a:spcPts val="0"/>
                        </a:spcAft>
                        <a:buNone/>
                      </a:pPr>
                      <a:r>
                        <a:rPr lang="fr-FR" sz="2000"/>
                        <a:t>6</a:t>
                      </a:r>
                      <a:endParaRPr/>
                    </a:p>
                  </a:txBody>
                  <a:tcPr marT="45725" marB="45725" marR="91450" marL="91450"/>
                </a:tc>
                <a:tc>
                  <a:txBody>
                    <a:bodyPr/>
                    <a:lstStyle/>
                    <a:p>
                      <a:pPr indent="0" lvl="0" marL="0" marR="0" rtl="0" algn="ctr">
                        <a:spcBef>
                          <a:spcPts val="0"/>
                        </a:spcBef>
                        <a:spcAft>
                          <a:spcPts val="0"/>
                        </a:spcAft>
                        <a:buNone/>
                      </a:pPr>
                      <a:r>
                        <a:rPr lang="fr-FR" sz="2000"/>
                        <a:t>27</a:t>
                      </a:r>
                      <a:endParaRPr/>
                    </a:p>
                  </a:txBody>
                  <a:tcPr marT="45725" marB="45725" marR="91450" marL="91450"/>
                </a:tc>
              </a:tr>
              <a:tr h="940950">
                <a:tc>
                  <a:txBody>
                    <a:bodyPr/>
                    <a:lstStyle/>
                    <a:p>
                      <a:pPr indent="0" lvl="0" marL="0" marR="0" rtl="0" algn="ctr">
                        <a:spcBef>
                          <a:spcPts val="0"/>
                        </a:spcBef>
                        <a:spcAft>
                          <a:spcPts val="0"/>
                        </a:spcAft>
                        <a:buNone/>
                      </a:pPr>
                      <a:r>
                        <a:rPr lang="fr-FR" sz="2000"/>
                        <a:t>Pred.</a:t>
                      </a:r>
                      <a:r>
                        <a:rPr lang="fr-FR" sz="2000"/>
                        <a:t> score</a:t>
                      </a:r>
                      <a:r>
                        <a:rPr lang="fr-FR" sz="2000"/>
                        <a:t> – </a:t>
                      </a:r>
                      <a:endParaRPr/>
                    </a:p>
                    <a:p>
                      <a:pPr indent="0" lvl="0" marL="0" marR="0" rtl="0" algn="ctr">
                        <a:spcBef>
                          <a:spcPts val="0"/>
                        </a:spcBef>
                        <a:spcAft>
                          <a:spcPts val="0"/>
                        </a:spcAft>
                        <a:buNone/>
                      </a:pPr>
                      <a:r>
                        <a:rPr lang="fr-FR" sz="2000"/>
                        <a:t>&lt; -0.190</a:t>
                      </a:r>
                      <a:endParaRPr/>
                    </a:p>
                  </a:txBody>
                  <a:tcPr marT="45725" marB="45725" marR="91450" marL="91450"/>
                </a:tc>
                <a:tc>
                  <a:txBody>
                    <a:bodyPr/>
                    <a:lstStyle/>
                    <a:p>
                      <a:pPr indent="0" lvl="0" marL="0" marR="0" rtl="0" algn="ctr">
                        <a:spcBef>
                          <a:spcPts val="0"/>
                        </a:spcBef>
                        <a:spcAft>
                          <a:spcPts val="0"/>
                        </a:spcAft>
                        <a:buNone/>
                      </a:pPr>
                      <a:r>
                        <a:rPr lang="fr-FR" sz="2000"/>
                        <a:t>9</a:t>
                      </a:r>
                      <a:endParaRPr/>
                    </a:p>
                  </a:txBody>
                  <a:tcPr marT="45725" marB="45725" marR="91450" marL="91450"/>
                </a:tc>
                <a:tc>
                  <a:txBody>
                    <a:bodyPr/>
                    <a:lstStyle/>
                    <a:p>
                      <a:pPr indent="0" lvl="0" marL="0" marR="0" rtl="0" algn="ctr">
                        <a:spcBef>
                          <a:spcPts val="0"/>
                        </a:spcBef>
                        <a:spcAft>
                          <a:spcPts val="0"/>
                        </a:spcAft>
                        <a:buNone/>
                      </a:pPr>
                      <a:r>
                        <a:rPr lang="fr-FR" sz="2000"/>
                        <a:t>30</a:t>
                      </a:r>
                      <a:endParaRPr/>
                    </a:p>
                  </a:txBody>
                  <a:tcPr marT="45725" marB="45725" marR="91450" marL="91450"/>
                </a:tc>
                <a:tc>
                  <a:txBody>
                    <a:bodyPr/>
                    <a:lstStyle/>
                    <a:p>
                      <a:pPr indent="0" lvl="0" marL="0" marR="0" rtl="0" algn="ctr">
                        <a:spcBef>
                          <a:spcPts val="0"/>
                        </a:spcBef>
                        <a:spcAft>
                          <a:spcPts val="0"/>
                        </a:spcAft>
                        <a:buNone/>
                      </a:pPr>
                      <a:r>
                        <a:rPr lang="fr-FR" sz="2000"/>
                        <a:t>39</a:t>
                      </a:r>
                      <a:endParaRPr/>
                    </a:p>
                  </a:txBody>
                  <a:tcPr marT="45725" marB="45725" marR="91450" marL="91450"/>
                </a:tc>
              </a:tr>
              <a:tr h="940950">
                <a:tc>
                  <a:txBody>
                    <a:bodyPr/>
                    <a:lstStyle/>
                    <a:p>
                      <a:pPr indent="0" lvl="0" marL="0" marR="0" rtl="0" algn="ctr">
                        <a:spcBef>
                          <a:spcPts val="0"/>
                        </a:spcBef>
                        <a:spcAft>
                          <a:spcPts val="0"/>
                        </a:spcAft>
                        <a:buNone/>
                      </a:pPr>
                      <a:r>
                        <a:t/>
                      </a:r>
                      <a:endParaRPr sz="2000"/>
                    </a:p>
                  </a:txBody>
                  <a:tcPr marT="45725" marB="45725" marR="91450" marL="91450"/>
                </a:tc>
                <a:tc>
                  <a:txBody>
                    <a:bodyPr/>
                    <a:lstStyle/>
                    <a:p>
                      <a:pPr indent="0" lvl="0" marL="0" marR="0" rtl="0" algn="ctr">
                        <a:spcBef>
                          <a:spcPts val="0"/>
                        </a:spcBef>
                        <a:spcAft>
                          <a:spcPts val="0"/>
                        </a:spcAft>
                        <a:buNone/>
                      </a:pPr>
                      <a:r>
                        <a:rPr lang="fr-FR" sz="2000"/>
                        <a:t>30</a:t>
                      </a:r>
                      <a:endParaRPr/>
                    </a:p>
                  </a:txBody>
                  <a:tcPr marT="45725" marB="45725" marR="91450" marL="91450"/>
                </a:tc>
                <a:tc>
                  <a:txBody>
                    <a:bodyPr/>
                    <a:lstStyle/>
                    <a:p>
                      <a:pPr indent="0" lvl="0" marL="0" marR="0" rtl="0" algn="ctr">
                        <a:spcBef>
                          <a:spcPts val="0"/>
                        </a:spcBef>
                        <a:spcAft>
                          <a:spcPts val="0"/>
                        </a:spcAft>
                        <a:buNone/>
                      </a:pPr>
                      <a:r>
                        <a:rPr lang="fr-FR" sz="2000"/>
                        <a:t>36</a:t>
                      </a:r>
                      <a:endParaRPr/>
                    </a:p>
                  </a:txBody>
                  <a:tcPr marT="45725" marB="45725" marR="91450" marL="91450"/>
                </a:tc>
                <a:tc>
                  <a:txBody>
                    <a:bodyPr/>
                    <a:lstStyle/>
                    <a:p>
                      <a:pPr indent="0" lvl="0" marL="0" marR="0" rtl="0" algn="ctr">
                        <a:spcBef>
                          <a:spcPts val="0"/>
                        </a:spcBef>
                        <a:spcAft>
                          <a:spcPts val="0"/>
                        </a:spcAft>
                        <a:buNone/>
                      </a:pPr>
                      <a:r>
                        <a:t/>
                      </a:r>
                      <a:endParaRPr sz="2000"/>
                    </a:p>
                  </a:txBody>
                  <a:tcPr marT="45725" marB="45725" marR="91450" marL="91450"/>
                </a:tc>
              </a:tr>
            </a:tbl>
          </a:graphicData>
        </a:graphic>
      </p:graphicFrame>
      <p:sp>
        <p:nvSpPr>
          <p:cNvPr id="313" name="Google Shape;313;p31"/>
          <p:cNvSpPr/>
          <p:nvPr/>
        </p:nvSpPr>
        <p:spPr>
          <a:xfrm>
            <a:off x="5024851" y="2182762"/>
            <a:ext cx="811161" cy="825909"/>
          </a:xfrm>
          <a:prstGeom prst="donut">
            <a:avLst>
              <a:gd fmla="val 8596" name="adj"/>
            </a:avLst>
          </a:prstGeom>
          <a:solidFill>
            <a:schemeClr val="accent1"/>
          </a:solidFill>
          <a:ln cap="flat" cmpd="sng" w="15875">
            <a:solidFill>
              <a:srgbClr val="256C8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Twentieth Century"/>
              <a:ea typeface="Twentieth Century"/>
              <a:cs typeface="Twentieth Century"/>
              <a:sym typeface="Twentieth Century"/>
            </a:endParaRPr>
          </a:p>
        </p:txBody>
      </p:sp>
      <p:sp>
        <p:nvSpPr>
          <p:cNvPr id="314" name="Google Shape;314;p31"/>
          <p:cNvSpPr/>
          <p:nvPr/>
        </p:nvSpPr>
        <p:spPr>
          <a:xfrm>
            <a:off x="2989007" y="3135535"/>
            <a:ext cx="811161" cy="825909"/>
          </a:xfrm>
          <a:prstGeom prst="donut">
            <a:avLst>
              <a:gd fmla="val 8596" name="adj"/>
            </a:avLst>
          </a:prstGeom>
          <a:solidFill>
            <a:schemeClr val="accent1"/>
          </a:solidFill>
          <a:ln cap="flat" cmpd="sng" w="15875">
            <a:solidFill>
              <a:srgbClr val="256C8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Twentieth Century"/>
              <a:ea typeface="Twentieth Century"/>
              <a:cs typeface="Twentieth Century"/>
              <a:sym typeface="Twentieth Century"/>
            </a:endParaRPr>
          </a:p>
        </p:txBody>
      </p:sp>
      <p:sp>
        <p:nvSpPr>
          <p:cNvPr id="315" name="Google Shape;315;p31"/>
          <p:cNvSpPr txBox="1"/>
          <p:nvPr/>
        </p:nvSpPr>
        <p:spPr>
          <a:xfrm>
            <a:off x="8591500" y="2182762"/>
            <a:ext cx="3600501" cy="206210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2000">
                <a:solidFill>
                  <a:schemeClr val="dk1"/>
                </a:solidFill>
                <a:latin typeface="Twentieth Century"/>
                <a:ea typeface="Twentieth Century"/>
                <a:cs typeface="Twentieth Century"/>
                <a:sym typeface="Twentieth Century"/>
              </a:rPr>
              <a:t>6 faux positif 🡪 PET</a:t>
            </a:r>
            <a:r>
              <a:rPr baseline="-25000" lang="fr-FR" sz="2000">
                <a:solidFill>
                  <a:schemeClr val="dk1"/>
                </a:solidFill>
                <a:latin typeface="Twentieth Century"/>
                <a:ea typeface="Twentieth Century"/>
                <a:cs typeface="Twentieth Century"/>
                <a:sym typeface="Twentieth Century"/>
              </a:rPr>
              <a:t>visu</a:t>
            </a:r>
            <a:r>
              <a:rPr lang="fr-FR" sz="2000">
                <a:solidFill>
                  <a:schemeClr val="dk1"/>
                </a:solidFill>
                <a:latin typeface="Twentieth Century"/>
                <a:ea typeface="Twentieth Century"/>
                <a:cs typeface="Twentieth Century"/>
                <a:sym typeface="Twentieth Century"/>
              </a:rPr>
              <a:t> –</a:t>
            </a:r>
            <a:endParaRPr/>
          </a:p>
          <a:p>
            <a:pPr indent="0" lvl="0" marL="0" marR="0" rtl="0" algn="l">
              <a:spcBef>
                <a:spcPts val="0"/>
              </a:spcBef>
              <a:spcAft>
                <a:spcPts val="0"/>
              </a:spcAft>
              <a:buNone/>
            </a:pPr>
            <a:r>
              <a:t/>
            </a:r>
            <a:endParaRPr sz="2000">
              <a:solidFill>
                <a:schemeClr val="dk1"/>
              </a:solidFill>
              <a:latin typeface="Twentieth Century"/>
              <a:ea typeface="Twentieth Century"/>
              <a:cs typeface="Twentieth Century"/>
              <a:sym typeface="Twentieth Century"/>
            </a:endParaRPr>
          </a:p>
          <a:p>
            <a:pPr indent="0" lvl="0" marL="0" marR="0" rtl="0" algn="l">
              <a:spcBef>
                <a:spcPts val="0"/>
              </a:spcBef>
              <a:spcAft>
                <a:spcPts val="0"/>
              </a:spcAft>
              <a:buNone/>
            </a:pPr>
            <a:r>
              <a:rPr lang="fr-FR" sz="2000">
                <a:solidFill>
                  <a:schemeClr val="dk1"/>
                </a:solidFill>
                <a:latin typeface="Twentieth Century"/>
                <a:ea typeface="Twentieth Century"/>
                <a:cs typeface="Twentieth Century"/>
                <a:sym typeface="Twentieth Century"/>
              </a:rPr>
              <a:t>9 faux négatif 🡪 2 hors champs et 7 PET</a:t>
            </a:r>
            <a:r>
              <a:rPr baseline="-25000" lang="fr-FR" sz="2000">
                <a:solidFill>
                  <a:schemeClr val="dk1"/>
                </a:solidFill>
                <a:latin typeface="Twentieth Century"/>
                <a:ea typeface="Twentieth Century"/>
                <a:cs typeface="Twentieth Century"/>
                <a:sym typeface="Twentieth Century"/>
              </a:rPr>
              <a:t>visu</a:t>
            </a:r>
            <a:r>
              <a:rPr lang="fr-FR" sz="2000">
                <a:solidFill>
                  <a:schemeClr val="dk1"/>
                </a:solidFill>
                <a:latin typeface="Twentieth Century"/>
                <a:ea typeface="Twentieth Century"/>
                <a:cs typeface="Twentieth Century"/>
                <a:sym typeface="Twentieth Century"/>
              </a:rPr>
              <a:t> -</a:t>
            </a:r>
            <a:endParaRPr sz="2000">
              <a:solidFill>
                <a:schemeClr val="dk1"/>
              </a:solidFill>
              <a:latin typeface="Twentieth Century"/>
              <a:ea typeface="Twentieth Century"/>
              <a:cs typeface="Twentieth Century"/>
              <a:sym typeface="Twentieth Century"/>
            </a:endParaRPr>
          </a:p>
          <a:p>
            <a:pPr indent="0" lvl="0" marL="0" marR="0" rtl="0" algn="l">
              <a:spcBef>
                <a:spcPts val="0"/>
              </a:spcBef>
              <a:spcAft>
                <a:spcPts val="0"/>
              </a:spcAft>
              <a:buNone/>
            </a:pPr>
            <a:r>
              <a:t/>
            </a:r>
            <a:endParaRPr sz="2400">
              <a:solidFill>
                <a:schemeClr val="dk1"/>
              </a:solidFill>
              <a:latin typeface="Twentieth Century"/>
              <a:ea typeface="Twentieth Century"/>
              <a:cs typeface="Twentieth Century"/>
              <a:sym typeface="Twentieth Century"/>
            </a:endParaRPr>
          </a:p>
          <a:p>
            <a:pPr indent="0" lvl="0" marL="0" marR="0" rtl="0" algn="l">
              <a:spcBef>
                <a:spcPts val="0"/>
              </a:spcBef>
              <a:spcAft>
                <a:spcPts val="0"/>
              </a:spcAft>
              <a:buNone/>
            </a:pPr>
            <a:r>
              <a:t/>
            </a:r>
            <a:endParaRPr sz="2400">
              <a:solidFill>
                <a:schemeClr val="dk1"/>
              </a:solidFill>
              <a:latin typeface="Twentieth Century"/>
              <a:ea typeface="Twentieth Century"/>
              <a:cs typeface="Twentieth Century"/>
              <a:sym typeface="Twentieth Century"/>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4"/>
                                        </p:tgtEl>
                                        <p:attrNameLst>
                                          <p:attrName>style.visibility</p:attrName>
                                        </p:attrNameLst>
                                      </p:cBhvr>
                                      <p:to>
                                        <p:strVal val="visible"/>
                                      </p:to>
                                    </p:set>
                                    <p:animEffect filter="fade" transition="in">
                                      <p:cBhvr>
                                        <p:cTn dur="1750"/>
                                        <p:tgtEl>
                                          <p:spTgt spid="31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3"/>
                                        </p:tgtEl>
                                        <p:attrNameLst>
                                          <p:attrName>style.visibility</p:attrName>
                                        </p:attrNameLst>
                                      </p:cBhvr>
                                      <p:to>
                                        <p:strVal val="visible"/>
                                      </p:to>
                                    </p:set>
                                    <p:animEffect filter="fade" transition="in">
                                      <p:cBhvr>
                                        <p:cTn dur="1750"/>
                                        <p:tgtEl>
                                          <p:spTgt spid="31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grpSp>
        <p:nvGrpSpPr>
          <p:cNvPr id="106" name="Google Shape;106;p14"/>
          <p:cNvGrpSpPr/>
          <p:nvPr/>
        </p:nvGrpSpPr>
        <p:grpSpPr>
          <a:xfrm>
            <a:off x="0" y="0"/>
            <a:ext cx="11593665" cy="6858000"/>
            <a:chOff x="0" y="0"/>
            <a:chExt cx="11593665" cy="6858000"/>
          </a:xfrm>
        </p:grpSpPr>
        <p:sp>
          <p:nvSpPr>
            <p:cNvPr id="107" name="Google Shape;107;p14"/>
            <p:cNvSpPr/>
            <p:nvPr/>
          </p:nvSpPr>
          <p:spPr>
            <a:xfrm>
              <a:off x="0" y="0"/>
              <a:ext cx="10621108" cy="6858000"/>
            </a:xfrm>
            <a:prstGeom prst="rect">
              <a:avLst/>
            </a:prstGeom>
            <a:solidFill>
              <a:srgbClr val="80799A"/>
            </a:solidFill>
            <a:ln>
              <a:noFill/>
            </a:ln>
            <a:effectLst>
              <a:outerShdw blurRad="254000" rotWithShape="0" algn="tl" dir="2700000" dist="889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Twentieth Century"/>
                <a:ea typeface="Twentieth Century"/>
                <a:cs typeface="Twentieth Century"/>
                <a:sym typeface="Twentieth Century"/>
              </a:endParaRPr>
            </a:p>
          </p:txBody>
        </p:sp>
        <p:grpSp>
          <p:nvGrpSpPr>
            <p:cNvPr id="108" name="Google Shape;108;p14"/>
            <p:cNvGrpSpPr/>
            <p:nvPr/>
          </p:nvGrpSpPr>
          <p:grpSpPr>
            <a:xfrm>
              <a:off x="10621108" y="3006969"/>
              <a:ext cx="972557" cy="1035642"/>
              <a:chOff x="10621108" y="3006969"/>
              <a:chExt cx="972557" cy="1035642"/>
            </a:xfrm>
          </p:grpSpPr>
          <p:sp>
            <p:nvSpPr>
              <p:cNvPr id="109" name="Google Shape;109;p14"/>
              <p:cNvSpPr/>
              <p:nvPr/>
            </p:nvSpPr>
            <p:spPr>
              <a:xfrm rot="5400000">
                <a:off x="10589565" y="3038511"/>
                <a:ext cx="1035642" cy="972557"/>
              </a:xfrm>
              <a:prstGeom prst="round2SameRect">
                <a:avLst>
                  <a:gd fmla="val 16667" name="adj1"/>
                  <a:gd fmla="val 0" name="adj2"/>
                </a:avLst>
              </a:prstGeom>
              <a:solidFill>
                <a:srgbClr val="80799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Twentieth Century"/>
                  <a:ea typeface="Twentieth Century"/>
                  <a:cs typeface="Twentieth Century"/>
                  <a:sym typeface="Twentieth Century"/>
                </a:endParaRPr>
              </a:p>
            </p:txBody>
          </p:sp>
          <p:sp>
            <p:nvSpPr>
              <p:cNvPr id="110" name="Google Shape;110;p14"/>
              <p:cNvSpPr txBox="1"/>
              <p:nvPr/>
            </p:nvSpPr>
            <p:spPr>
              <a:xfrm>
                <a:off x="10781528" y="3063124"/>
                <a:ext cx="651716" cy="92333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fr-FR" sz="5400" u="none" cap="none" strike="noStrike">
                    <a:solidFill>
                      <a:schemeClr val="lt2"/>
                    </a:solidFill>
                    <a:latin typeface="Twentieth Century"/>
                    <a:ea typeface="Twentieth Century"/>
                    <a:cs typeface="Twentieth Century"/>
                    <a:sym typeface="Twentieth Century"/>
                  </a:rPr>
                  <a:t>I</a:t>
                </a:r>
                <a:endParaRPr/>
              </a:p>
            </p:txBody>
          </p:sp>
        </p:grpSp>
      </p:grpSp>
      <p:sp>
        <p:nvSpPr>
          <p:cNvPr id="111" name="Google Shape;111;p14"/>
          <p:cNvSpPr txBox="1"/>
          <p:nvPr/>
        </p:nvSpPr>
        <p:spPr>
          <a:xfrm>
            <a:off x="2879386" y="904932"/>
            <a:ext cx="4862336" cy="101566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fr-FR" sz="6000" u="none" cap="none" strike="noStrike">
                <a:solidFill>
                  <a:schemeClr val="lt2"/>
                </a:solidFill>
                <a:latin typeface="Twentieth Century"/>
                <a:ea typeface="Twentieth Century"/>
                <a:cs typeface="Twentieth Century"/>
                <a:sym typeface="Twentieth Century"/>
              </a:rPr>
              <a:t>Introduction</a:t>
            </a:r>
            <a:endParaRPr/>
          </a:p>
        </p:txBody>
      </p:sp>
    </p:spTree>
  </p:cSld>
  <p:clrMapOvr>
    <a:masterClrMapping/>
  </p:clrMapOvr>
  <p:transition spd="slow">
    <p:fade thruBlk="1"/>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 presetSubtype="8">
                                  <p:stCondLst>
                                    <p:cond delay="0"/>
                                  </p:stCondLst>
                                  <p:childTnLst>
                                    <p:set>
                                      <p:cBhvr>
                                        <p:cTn dur="1" fill="hold">
                                          <p:stCondLst>
                                            <p:cond delay="0"/>
                                          </p:stCondLst>
                                        </p:cTn>
                                        <p:tgtEl>
                                          <p:spTgt spid="106"/>
                                        </p:tgtEl>
                                        <p:attrNameLst>
                                          <p:attrName>style.visibility</p:attrName>
                                        </p:attrNameLst>
                                      </p:cBhvr>
                                      <p:to>
                                        <p:strVal val="visible"/>
                                      </p:to>
                                    </p:set>
                                    <p:anim calcmode="lin" valueType="num">
                                      <p:cBhvr additive="base">
                                        <p:cTn dur="1250"/>
                                        <p:tgtEl>
                                          <p:spTgt spid="106"/>
                                        </p:tgtEl>
                                        <p:attrNameLst>
                                          <p:attrName>ppt_x</p:attrName>
                                        </p:attrNameLst>
                                      </p:cBhvr>
                                      <p:tavLst>
                                        <p:tav fmla="" tm="0">
                                          <p:val>
                                            <p:strVal val="#ppt_x-1"/>
                                          </p:val>
                                        </p:tav>
                                        <p:tav fmla="" tm="100000">
                                          <p:val>
                                            <p:strVal val="#ppt_x"/>
                                          </p:val>
                                        </p:tav>
                                      </p:tavLst>
                                    </p:anim>
                                  </p:childTnLst>
                                </p:cTn>
                              </p:par>
                            </p:childTnLst>
                          </p:cTn>
                        </p:par>
                        <p:par>
                          <p:cTn fill="hold">
                            <p:stCondLst>
                              <p:cond delay="1250"/>
                            </p:stCondLst>
                            <p:childTnLst>
                              <p:par>
                                <p:cTn fill="hold" nodeType="afterEffect" presetClass="entr" presetID="2" presetSubtype="8">
                                  <p:stCondLst>
                                    <p:cond delay="0"/>
                                  </p:stCondLst>
                                  <p:childTnLst>
                                    <p:set>
                                      <p:cBhvr>
                                        <p:cTn dur="1" fill="hold">
                                          <p:stCondLst>
                                            <p:cond delay="0"/>
                                          </p:stCondLst>
                                        </p:cTn>
                                        <p:tgtEl>
                                          <p:spTgt spid="111"/>
                                        </p:tgtEl>
                                        <p:attrNameLst>
                                          <p:attrName>style.visibility</p:attrName>
                                        </p:attrNameLst>
                                      </p:cBhvr>
                                      <p:to>
                                        <p:strVal val="visible"/>
                                      </p:to>
                                    </p:set>
                                    <p:anim calcmode="lin" valueType="num">
                                      <p:cBhvr additive="base">
                                        <p:cTn dur="1250"/>
                                        <p:tgtEl>
                                          <p:spTgt spid="111"/>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20" name="Shape 320"/>
        <p:cNvGrpSpPr/>
        <p:nvPr/>
      </p:nvGrpSpPr>
      <p:grpSpPr>
        <a:xfrm>
          <a:off x="0" y="0"/>
          <a:ext cx="0" cy="0"/>
          <a:chOff x="0" y="0"/>
          <a:chExt cx="0" cy="0"/>
        </a:xfrm>
      </p:grpSpPr>
      <p:pic>
        <p:nvPicPr>
          <p:cNvPr id="321" name="Google Shape;321;p32"/>
          <p:cNvPicPr preferRelativeResize="0"/>
          <p:nvPr/>
        </p:nvPicPr>
        <p:blipFill rotWithShape="1">
          <a:blip r:embed="rId3">
            <a:alphaModFix/>
          </a:blip>
          <a:srcRect b="0" l="0" r="0" t="0"/>
          <a:stretch/>
        </p:blipFill>
        <p:spPr>
          <a:xfrm>
            <a:off x="0" y="0"/>
            <a:ext cx="6008445" cy="6858000"/>
          </a:xfrm>
          <a:prstGeom prst="rect">
            <a:avLst/>
          </a:prstGeom>
          <a:noFill/>
          <a:ln>
            <a:noFill/>
          </a:ln>
        </p:spPr>
      </p:pic>
      <p:sp>
        <p:nvSpPr>
          <p:cNvPr id="322" name="Google Shape;322;p32"/>
          <p:cNvSpPr txBox="1"/>
          <p:nvPr/>
        </p:nvSpPr>
        <p:spPr>
          <a:xfrm>
            <a:off x="6008445" y="840657"/>
            <a:ext cx="6032089" cy="366254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2400">
              <a:solidFill>
                <a:schemeClr val="dk1"/>
              </a:solidFill>
              <a:latin typeface="Twentieth Century"/>
              <a:ea typeface="Twentieth Century"/>
              <a:cs typeface="Twentieth Century"/>
              <a:sym typeface="Twentieth Century"/>
            </a:endParaRPr>
          </a:p>
          <a:p>
            <a:pPr indent="0" lvl="0" marL="0" marR="0" rtl="0" algn="l">
              <a:spcBef>
                <a:spcPts val="0"/>
              </a:spcBef>
              <a:spcAft>
                <a:spcPts val="0"/>
              </a:spcAft>
              <a:buNone/>
            </a:pPr>
            <a:r>
              <a:rPr lang="fr-FR" sz="2400">
                <a:solidFill>
                  <a:schemeClr val="dk1"/>
                </a:solidFill>
                <a:latin typeface="Twentieth Century"/>
                <a:ea typeface="Twentieth Century"/>
                <a:cs typeface="Twentieth Century"/>
                <a:sym typeface="Twentieth Century"/>
              </a:rPr>
              <a:t>Différence significative :</a:t>
            </a:r>
            <a:endParaRPr/>
          </a:p>
          <a:p>
            <a:pPr indent="0" lvl="0" marL="0" marR="0" rtl="0" algn="l">
              <a:spcBef>
                <a:spcPts val="0"/>
              </a:spcBef>
              <a:spcAft>
                <a:spcPts val="0"/>
              </a:spcAft>
              <a:buNone/>
            </a:pPr>
            <a:r>
              <a:rPr lang="fr-FR" sz="2400">
                <a:solidFill>
                  <a:schemeClr val="dk1"/>
                </a:solidFill>
                <a:latin typeface="Twentieth Century"/>
                <a:ea typeface="Twentieth Century"/>
                <a:cs typeface="Twentieth Century"/>
                <a:sym typeface="Twentieth Century"/>
              </a:rPr>
              <a:t>BOM vs TEP</a:t>
            </a:r>
            <a:r>
              <a:rPr baseline="-25000" lang="fr-FR" sz="2400">
                <a:solidFill>
                  <a:schemeClr val="dk1"/>
                </a:solidFill>
                <a:latin typeface="Twentieth Century"/>
                <a:ea typeface="Twentieth Century"/>
                <a:cs typeface="Twentieth Century"/>
                <a:sym typeface="Twentieth Century"/>
              </a:rPr>
              <a:t>visu</a:t>
            </a:r>
            <a:r>
              <a:rPr lang="fr-FR" sz="2400">
                <a:solidFill>
                  <a:schemeClr val="dk1"/>
                </a:solidFill>
                <a:latin typeface="Twentieth Century"/>
                <a:ea typeface="Twentieth Century"/>
                <a:cs typeface="Twentieth Century"/>
                <a:sym typeface="Twentieth Century"/>
              </a:rPr>
              <a:t> (p = 0.010)</a:t>
            </a:r>
            <a:endParaRPr/>
          </a:p>
          <a:p>
            <a:pPr indent="0" lvl="0" marL="0" marR="0" rtl="0" algn="l">
              <a:spcBef>
                <a:spcPts val="0"/>
              </a:spcBef>
              <a:spcAft>
                <a:spcPts val="0"/>
              </a:spcAft>
              <a:buNone/>
            </a:pPr>
            <a:r>
              <a:rPr lang="fr-FR" sz="2400">
                <a:solidFill>
                  <a:schemeClr val="dk1"/>
                </a:solidFill>
                <a:latin typeface="Twentieth Century"/>
                <a:ea typeface="Twentieth Century"/>
                <a:cs typeface="Twentieth Century"/>
                <a:sym typeface="Twentieth Century"/>
              </a:rPr>
              <a:t>BOM vs TEP</a:t>
            </a:r>
            <a:r>
              <a:rPr baseline="-25000" lang="fr-FR" sz="2400">
                <a:solidFill>
                  <a:schemeClr val="dk1"/>
                </a:solidFill>
                <a:latin typeface="Twentieth Century"/>
                <a:ea typeface="Twentieth Century"/>
                <a:cs typeface="Twentieth Century"/>
                <a:sym typeface="Twentieth Century"/>
              </a:rPr>
              <a:t>skewness</a:t>
            </a:r>
            <a:r>
              <a:rPr lang="fr-FR" sz="2400">
                <a:solidFill>
                  <a:schemeClr val="dk1"/>
                </a:solidFill>
                <a:latin typeface="Twentieth Century"/>
                <a:ea typeface="Twentieth Century"/>
                <a:cs typeface="Twentieth Century"/>
                <a:sym typeface="Twentieth Century"/>
              </a:rPr>
              <a:t> (p = 0.015)</a:t>
            </a:r>
            <a:endParaRPr/>
          </a:p>
          <a:p>
            <a:pPr indent="0" lvl="0" marL="0" marR="0" rtl="0" algn="l">
              <a:spcBef>
                <a:spcPts val="0"/>
              </a:spcBef>
              <a:spcAft>
                <a:spcPts val="0"/>
              </a:spcAft>
              <a:buNone/>
            </a:pPr>
            <a:r>
              <a:t/>
            </a:r>
            <a:endParaRPr sz="2400">
              <a:solidFill>
                <a:schemeClr val="dk1"/>
              </a:solidFill>
              <a:latin typeface="Twentieth Century"/>
              <a:ea typeface="Twentieth Century"/>
              <a:cs typeface="Twentieth Century"/>
              <a:sym typeface="Twentieth Century"/>
            </a:endParaRPr>
          </a:p>
          <a:p>
            <a:pPr indent="0" lvl="0" marL="0" marR="0" rtl="0" algn="l">
              <a:spcBef>
                <a:spcPts val="0"/>
              </a:spcBef>
              <a:spcAft>
                <a:spcPts val="0"/>
              </a:spcAft>
              <a:buNone/>
            </a:pPr>
            <a:r>
              <a:rPr lang="fr-FR" sz="2400">
                <a:solidFill>
                  <a:schemeClr val="dk1"/>
                </a:solidFill>
                <a:latin typeface="Twentieth Century"/>
                <a:ea typeface="Twentieth Century"/>
                <a:cs typeface="Twentieth Century"/>
                <a:sym typeface="Twentieth Century"/>
              </a:rPr>
              <a:t>Pas de différence significative entre la BOM et le pred. score TEP (p=0.097)</a:t>
            </a:r>
            <a:endParaRPr/>
          </a:p>
          <a:p>
            <a:pPr indent="0" lvl="0" marL="0" marR="0" rtl="0" algn="l">
              <a:spcBef>
                <a:spcPts val="0"/>
              </a:spcBef>
              <a:spcAft>
                <a:spcPts val="0"/>
              </a:spcAft>
              <a:buNone/>
            </a:pPr>
            <a:r>
              <a:rPr lang="fr-FR" sz="2000">
                <a:solidFill>
                  <a:schemeClr val="dk1"/>
                </a:solidFill>
                <a:latin typeface="Twentieth Century"/>
                <a:ea typeface="Twentieth Century"/>
                <a:cs typeface="Twentieth Century"/>
                <a:sym typeface="Twentieth Century"/>
              </a:rPr>
              <a:t>Amélioration de la sensibilité (70% versus 53%) et de la VPN (77% versus 72%) comparé à la TEP</a:t>
            </a:r>
            <a:r>
              <a:rPr baseline="-25000" lang="fr-FR" sz="2000">
                <a:solidFill>
                  <a:schemeClr val="dk1"/>
                </a:solidFill>
                <a:latin typeface="Twentieth Century"/>
                <a:ea typeface="Twentieth Century"/>
                <a:cs typeface="Twentieth Century"/>
                <a:sym typeface="Twentieth Century"/>
              </a:rPr>
              <a:t>visu</a:t>
            </a:r>
            <a:endParaRPr baseline="-25000" sz="2000">
              <a:solidFill>
                <a:schemeClr val="dk1"/>
              </a:solidFill>
              <a:latin typeface="Twentieth Century"/>
              <a:ea typeface="Twentieth Century"/>
              <a:cs typeface="Twentieth Century"/>
              <a:sym typeface="Twentieth Century"/>
            </a:endParaRPr>
          </a:p>
          <a:p>
            <a:pPr indent="0" lvl="0" marL="0" marR="0" rtl="0" algn="l">
              <a:spcBef>
                <a:spcPts val="0"/>
              </a:spcBef>
              <a:spcAft>
                <a:spcPts val="0"/>
              </a:spcAft>
              <a:buNone/>
            </a:pPr>
            <a:r>
              <a:t/>
            </a:r>
            <a:endParaRPr sz="2400">
              <a:solidFill>
                <a:schemeClr val="dk1"/>
              </a:solidFill>
              <a:latin typeface="Twentieth Century"/>
              <a:ea typeface="Twentieth Century"/>
              <a:cs typeface="Twentieth Century"/>
              <a:sym typeface="Twentieth Century"/>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pic>
        <p:nvPicPr>
          <p:cNvPr id="328" name="Google Shape;328;p33"/>
          <p:cNvPicPr preferRelativeResize="0"/>
          <p:nvPr/>
        </p:nvPicPr>
        <p:blipFill rotWithShape="1">
          <a:blip r:embed="rId3">
            <a:alphaModFix/>
          </a:blip>
          <a:srcRect b="0" l="0" r="0" t="0"/>
          <a:stretch/>
        </p:blipFill>
        <p:spPr>
          <a:xfrm>
            <a:off x="523875" y="342899"/>
            <a:ext cx="11155747" cy="6015037"/>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3" name="Shape 333"/>
        <p:cNvGrpSpPr/>
        <p:nvPr/>
      </p:nvGrpSpPr>
      <p:grpSpPr>
        <a:xfrm>
          <a:off x="0" y="0"/>
          <a:ext cx="0" cy="0"/>
          <a:chOff x="0" y="0"/>
          <a:chExt cx="0" cy="0"/>
        </a:xfrm>
      </p:grpSpPr>
      <p:grpSp>
        <p:nvGrpSpPr>
          <p:cNvPr id="334" name="Google Shape;334;p34"/>
          <p:cNvGrpSpPr/>
          <p:nvPr/>
        </p:nvGrpSpPr>
        <p:grpSpPr>
          <a:xfrm>
            <a:off x="277493" y="0"/>
            <a:ext cx="11593665" cy="6858000"/>
            <a:chOff x="0" y="0"/>
            <a:chExt cx="11593665" cy="6858000"/>
          </a:xfrm>
        </p:grpSpPr>
        <p:sp>
          <p:nvSpPr>
            <p:cNvPr id="335" name="Google Shape;335;p34"/>
            <p:cNvSpPr/>
            <p:nvPr/>
          </p:nvSpPr>
          <p:spPr>
            <a:xfrm>
              <a:off x="0" y="0"/>
              <a:ext cx="10621108" cy="6858000"/>
            </a:xfrm>
            <a:prstGeom prst="rect">
              <a:avLst/>
            </a:prstGeom>
            <a:solidFill>
              <a:srgbClr val="80799A"/>
            </a:solidFill>
            <a:ln>
              <a:noFill/>
            </a:ln>
            <a:effectLst>
              <a:outerShdw blurRad="254000" rotWithShape="0" algn="tl" dir="2700000" dist="889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grpSp>
          <p:nvGrpSpPr>
            <p:cNvPr id="336" name="Google Shape;336;p34"/>
            <p:cNvGrpSpPr/>
            <p:nvPr/>
          </p:nvGrpSpPr>
          <p:grpSpPr>
            <a:xfrm>
              <a:off x="10621108" y="3006969"/>
              <a:ext cx="972557" cy="1035642"/>
              <a:chOff x="10621108" y="3006969"/>
              <a:chExt cx="972557" cy="1035642"/>
            </a:xfrm>
          </p:grpSpPr>
          <p:sp>
            <p:nvSpPr>
              <p:cNvPr id="337" name="Google Shape;337;p34"/>
              <p:cNvSpPr/>
              <p:nvPr/>
            </p:nvSpPr>
            <p:spPr>
              <a:xfrm rot="5400000">
                <a:off x="10589565" y="3038511"/>
                <a:ext cx="1035642" cy="972557"/>
              </a:xfrm>
              <a:prstGeom prst="round2SameRect">
                <a:avLst>
                  <a:gd fmla="val 16667" name="adj1"/>
                  <a:gd fmla="val 0" name="adj2"/>
                </a:avLst>
              </a:prstGeom>
              <a:solidFill>
                <a:srgbClr val="80799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sp>
            <p:nvSpPr>
              <p:cNvPr id="338" name="Google Shape;338;p34"/>
              <p:cNvSpPr txBox="1"/>
              <p:nvPr/>
            </p:nvSpPr>
            <p:spPr>
              <a:xfrm>
                <a:off x="10781528" y="3063124"/>
                <a:ext cx="651716" cy="92333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fr-FR" sz="5400">
                    <a:solidFill>
                      <a:schemeClr val="lt2"/>
                    </a:solidFill>
                    <a:latin typeface="Twentieth Century"/>
                    <a:ea typeface="Twentieth Century"/>
                    <a:cs typeface="Twentieth Century"/>
                    <a:sym typeface="Twentieth Century"/>
                  </a:rPr>
                  <a:t>I</a:t>
                </a:r>
                <a:endParaRPr/>
              </a:p>
            </p:txBody>
          </p:sp>
        </p:grpSp>
      </p:grpSp>
      <p:grpSp>
        <p:nvGrpSpPr>
          <p:cNvPr id="339" name="Google Shape;339;p34"/>
          <p:cNvGrpSpPr/>
          <p:nvPr/>
        </p:nvGrpSpPr>
        <p:grpSpPr>
          <a:xfrm>
            <a:off x="-1043356" y="-19818"/>
            <a:ext cx="11690367" cy="6858000"/>
            <a:chOff x="-1348156" y="-96018"/>
            <a:chExt cx="11690367" cy="6858000"/>
          </a:xfrm>
        </p:grpSpPr>
        <p:sp>
          <p:nvSpPr>
            <p:cNvPr id="340" name="Google Shape;340;p34"/>
            <p:cNvSpPr/>
            <p:nvPr/>
          </p:nvSpPr>
          <p:spPr>
            <a:xfrm>
              <a:off x="-1348156" y="-96018"/>
              <a:ext cx="10621108" cy="6858000"/>
            </a:xfrm>
            <a:prstGeom prst="rect">
              <a:avLst/>
            </a:prstGeom>
            <a:solidFill>
              <a:srgbClr val="85A5C1"/>
            </a:solidFill>
            <a:ln>
              <a:noFill/>
            </a:ln>
            <a:effectLst>
              <a:outerShdw blurRad="254000" rotWithShape="0" algn="tl" dir="2700000" dist="889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grpSp>
          <p:nvGrpSpPr>
            <p:cNvPr id="341" name="Google Shape;341;p34"/>
            <p:cNvGrpSpPr/>
            <p:nvPr/>
          </p:nvGrpSpPr>
          <p:grpSpPr>
            <a:xfrm>
              <a:off x="9272953" y="2178246"/>
              <a:ext cx="1069258" cy="1007639"/>
              <a:chOff x="10621107" y="2843392"/>
              <a:chExt cx="1069258" cy="1007639"/>
            </a:xfrm>
          </p:grpSpPr>
          <p:sp>
            <p:nvSpPr>
              <p:cNvPr id="342" name="Google Shape;342;p34"/>
              <p:cNvSpPr/>
              <p:nvPr/>
            </p:nvSpPr>
            <p:spPr>
              <a:xfrm rot="5400000">
                <a:off x="10651917" y="2812583"/>
                <a:ext cx="1007638" cy="1069258"/>
              </a:xfrm>
              <a:prstGeom prst="round2SameRect">
                <a:avLst>
                  <a:gd fmla="val 16667" name="adj1"/>
                  <a:gd fmla="val 0" name="adj2"/>
                </a:avLst>
              </a:prstGeom>
              <a:solidFill>
                <a:srgbClr val="85A5C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sp>
            <p:nvSpPr>
              <p:cNvPr id="343" name="Google Shape;343;p34"/>
              <p:cNvSpPr txBox="1"/>
              <p:nvPr/>
            </p:nvSpPr>
            <p:spPr>
              <a:xfrm>
                <a:off x="10665092" y="2843392"/>
                <a:ext cx="820615" cy="923330"/>
              </a:xfrm>
              <a:prstGeom prst="rect">
                <a:avLst/>
              </a:prstGeom>
              <a:solidFill>
                <a:srgbClr val="85A5C1"/>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fr-FR" sz="5400">
                    <a:solidFill>
                      <a:srgbClr val="80799A"/>
                    </a:solidFill>
                    <a:latin typeface="Twentieth Century"/>
                    <a:ea typeface="Twentieth Century"/>
                    <a:cs typeface="Twentieth Century"/>
                    <a:sym typeface="Twentieth Century"/>
                  </a:rPr>
                  <a:t>II</a:t>
                </a:r>
                <a:endParaRPr/>
              </a:p>
            </p:txBody>
          </p:sp>
        </p:grpSp>
      </p:grpSp>
      <p:grpSp>
        <p:nvGrpSpPr>
          <p:cNvPr id="344" name="Google Shape;344;p34"/>
          <p:cNvGrpSpPr/>
          <p:nvPr/>
        </p:nvGrpSpPr>
        <p:grpSpPr>
          <a:xfrm>
            <a:off x="-2364203" y="39634"/>
            <a:ext cx="11690366" cy="6858000"/>
            <a:chOff x="-2696309" y="0"/>
            <a:chExt cx="11690366" cy="6858000"/>
          </a:xfrm>
        </p:grpSpPr>
        <p:sp>
          <p:nvSpPr>
            <p:cNvPr id="345" name="Google Shape;345;p34"/>
            <p:cNvSpPr/>
            <p:nvPr/>
          </p:nvSpPr>
          <p:spPr>
            <a:xfrm>
              <a:off x="-2696309" y="0"/>
              <a:ext cx="10621108" cy="6858000"/>
            </a:xfrm>
            <a:prstGeom prst="rect">
              <a:avLst/>
            </a:prstGeom>
            <a:solidFill>
              <a:srgbClr val="D3E9F3"/>
            </a:solidFill>
            <a:ln>
              <a:noFill/>
            </a:ln>
            <a:effectLst>
              <a:outerShdw blurRad="254000" rotWithShape="0" algn="tl" dir="2700000" dist="889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grpSp>
          <p:nvGrpSpPr>
            <p:cNvPr id="346" name="Google Shape;346;p34"/>
            <p:cNvGrpSpPr/>
            <p:nvPr/>
          </p:nvGrpSpPr>
          <p:grpSpPr>
            <a:xfrm>
              <a:off x="7924794" y="1243738"/>
              <a:ext cx="1069263" cy="1018818"/>
              <a:chOff x="10621104" y="2832214"/>
              <a:chExt cx="1069263" cy="1018818"/>
            </a:xfrm>
          </p:grpSpPr>
          <p:sp>
            <p:nvSpPr>
              <p:cNvPr id="347" name="Google Shape;347;p34"/>
              <p:cNvSpPr/>
              <p:nvPr/>
            </p:nvSpPr>
            <p:spPr>
              <a:xfrm rot="5400000">
                <a:off x="10646328" y="2806993"/>
                <a:ext cx="1018818" cy="1069260"/>
              </a:xfrm>
              <a:prstGeom prst="round2SameRect">
                <a:avLst>
                  <a:gd fmla="val 16667" name="adj1"/>
                  <a:gd fmla="val 0" name="adj2"/>
                </a:avLst>
              </a:prstGeom>
              <a:solidFill>
                <a:srgbClr val="D3E9F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sp>
            <p:nvSpPr>
              <p:cNvPr id="348" name="Google Shape;348;p34"/>
              <p:cNvSpPr txBox="1"/>
              <p:nvPr/>
            </p:nvSpPr>
            <p:spPr>
              <a:xfrm>
                <a:off x="10621104" y="2879958"/>
                <a:ext cx="928162" cy="923330"/>
              </a:xfrm>
              <a:prstGeom prst="rect">
                <a:avLst/>
              </a:prstGeom>
              <a:solidFill>
                <a:srgbClr val="D3E9F3"/>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fr-FR" sz="5400">
                    <a:solidFill>
                      <a:srgbClr val="85A5C1"/>
                    </a:solidFill>
                    <a:latin typeface="Twentieth Century"/>
                    <a:ea typeface="Twentieth Century"/>
                    <a:cs typeface="Twentieth Century"/>
                    <a:sym typeface="Twentieth Century"/>
                  </a:rPr>
                  <a:t>III</a:t>
                </a:r>
                <a:endParaRPr/>
              </a:p>
            </p:txBody>
          </p:sp>
        </p:grpSp>
      </p:grpSp>
      <p:grpSp>
        <p:nvGrpSpPr>
          <p:cNvPr id="349" name="Google Shape;349;p34"/>
          <p:cNvGrpSpPr/>
          <p:nvPr/>
        </p:nvGrpSpPr>
        <p:grpSpPr>
          <a:xfrm>
            <a:off x="-3595683" y="-39635"/>
            <a:ext cx="11690356" cy="6858000"/>
            <a:chOff x="-3780695" y="0"/>
            <a:chExt cx="11690356" cy="6858000"/>
          </a:xfrm>
        </p:grpSpPr>
        <p:sp>
          <p:nvSpPr>
            <p:cNvPr id="350" name="Google Shape;350;p34"/>
            <p:cNvSpPr/>
            <p:nvPr/>
          </p:nvSpPr>
          <p:spPr>
            <a:xfrm>
              <a:off x="-3780695" y="0"/>
              <a:ext cx="10621108" cy="6858000"/>
            </a:xfrm>
            <a:prstGeom prst="rect">
              <a:avLst/>
            </a:prstGeom>
            <a:solidFill>
              <a:srgbClr val="CCDDE1"/>
            </a:solidFill>
            <a:ln>
              <a:noFill/>
            </a:ln>
            <a:effectLst>
              <a:outerShdw blurRad="254000" rotWithShape="0" algn="tl" dir="2700000" dist="889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grpSp>
          <p:nvGrpSpPr>
            <p:cNvPr id="351" name="Google Shape;351;p34"/>
            <p:cNvGrpSpPr/>
            <p:nvPr/>
          </p:nvGrpSpPr>
          <p:grpSpPr>
            <a:xfrm>
              <a:off x="6839076" y="777573"/>
              <a:ext cx="1070585" cy="1074823"/>
              <a:chOff x="10619771" y="2906432"/>
              <a:chExt cx="1070585" cy="1074823"/>
            </a:xfrm>
          </p:grpSpPr>
          <p:sp>
            <p:nvSpPr>
              <p:cNvPr id="352" name="Google Shape;352;p34"/>
              <p:cNvSpPr/>
              <p:nvPr/>
            </p:nvSpPr>
            <p:spPr>
              <a:xfrm rot="5400000">
                <a:off x="10618320" y="2909219"/>
                <a:ext cx="1074823" cy="1069250"/>
              </a:xfrm>
              <a:prstGeom prst="round2SameRect">
                <a:avLst>
                  <a:gd fmla="val 16667" name="adj1"/>
                  <a:gd fmla="val 0" name="adj2"/>
                </a:avLst>
              </a:prstGeom>
              <a:solidFill>
                <a:srgbClr val="CCDDE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sp>
            <p:nvSpPr>
              <p:cNvPr id="353" name="Google Shape;353;p34"/>
              <p:cNvSpPr txBox="1"/>
              <p:nvPr/>
            </p:nvSpPr>
            <p:spPr>
              <a:xfrm>
                <a:off x="10619771" y="2945286"/>
                <a:ext cx="889576" cy="923330"/>
              </a:xfrm>
              <a:prstGeom prst="rect">
                <a:avLst/>
              </a:prstGeom>
              <a:solidFill>
                <a:srgbClr val="CCDDE1"/>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fr-FR" sz="5400">
                    <a:solidFill>
                      <a:srgbClr val="D3E9F3"/>
                    </a:solidFill>
                    <a:latin typeface="Twentieth Century"/>
                    <a:ea typeface="Twentieth Century"/>
                    <a:cs typeface="Twentieth Century"/>
                    <a:sym typeface="Twentieth Century"/>
                  </a:rPr>
                  <a:t>IV</a:t>
                </a:r>
                <a:endParaRPr/>
              </a:p>
            </p:txBody>
          </p:sp>
        </p:grpSp>
      </p:grpSp>
      <p:sp>
        <p:nvSpPr>
          <p:cNvPr id="354" name="Google Shape;354;p34"/>
          <p:cNvSpPr txBox="1"/>
          <p:nvPr/>
        </p:nvSpPr>
        <p:spPr>
          <a:xfrm>
            <a:off x="945163" y="1238457"/>
            <a:ext cx="4521571" cy="101566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fr-FR" sz="6000">
                <a:solidFill>
                  <a:schemeClr val="dk1"/>
                </a:solidFill>
                <a:latin typeface="Twentieth Century"/>
                <a:ea typeface="Twentieth Century"/>
                <a:cs typeface="Twentieth Century"/>
                <a:sym typeface="Twentieth Century"/>
              </a:rPr>
              <a:t>Discussion</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 presetSubtype="8">
                                  <p:stCondLst>
                                    <p:cond delay="0"/>
                                  </p:stCondLst>
                                  <p:childTnLst>
                                    <p:set>
                                      <p:cBhvr>
                                        <p:cTn dur="1" fill="hold">
                                          <p:stCondLst>
                                            <p:cond delay="0"/>
                                          </p:stCondLst>
                                        </p:cTn>
                                        <p:tgtEl>
                                          <p:spTgt spid="334"/>
                                        </p:tgtEl>
                                        <p:attrNameLst>
                                          <p:attrName>style.visibility</p:attrName>
                                        </p:attrNameLst>
                                      </p:cBhvr>
                                      <p:to>
                                        <p:strVal val="visible"/>
                                      </p:to>
                                    </p:set>
                                    <p:anim calcmode="lin" valueType="num">
                                      <p:cBhvr additive="base">
                                        <p:cTn dur="1250"/>
                                        <p:tgtEl>
                                          <p:spTgt spid="334"/>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339"/>
                                        </p:tgtEl>
                                        <p:attrNameLst>
                                          <p:attrName>style.visibility</p:attrName>
                                        </p:attrNameLst>
                                      </p:cBhvr>
                                      <p:to>
                                        <p:strVal val="visible"/>
                                      </p:to>
                                    </p:set>
                                    <p:anim calcmode="lin" valueType="num">
                                      <p:cBhvr additive="base">
                                        <p:cTn dur="1250"/>
                                        <p:tgtEl>
                                          <p:spTgt spid="339"/>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344"/>
                                        </p:tgtEl>
                                        <p:attrNameLst>
                                          <p:attrName>style.visibility</p:attrName>
                                        </p:attrNameLst>
                                      </p:cBhvr>
                                      <p:to>
                                        <p:strVal val="visible"/>
                                      </p:to>
                                    </p:set>
                                    <p:anim calcmode="lin" valueType="num">
                                      <p:cBhvr additive="base">
                                        <p:cTn dur="1250"/>
                                        <p:tgtEl>
                                          <p:spTgt spid="344"/>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349"/>
                                        </p:tgtEl>
                                        <p:attrNameLst>
                                          <p:attrName>style.visibility</p:attrName>
                                        </p:attrNameLst>
                                      </p:cBhvr>
                                      <p:to>
                                        <p:strVal val="visible"/>
                                      </p:to>
                                    </p:set>
                                    <p:anim calcmode="lin" valueType="num">
                                      <p:cBhvr additive="base">
                                        <p:cTn dur="1250"/>
                                        <p:tgtEl>
                                          <p:spTgt spid="349"/>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354"/>
                                        </p:tgtEl>
                                        <p:attrNameLst>
                                          <p:attrName>style.visibility</p:attrName>
                                        </p:attrNameLst>
                                      </p:cBhvr>
                                      <p:to>
                                        <p:strVal val="visible"/>
                                      </p:to>
                                    </p:set>
                                    <p:anim calcmode="lin" valueType="num">
                                      <p:cBhvr additive="base">
                                        <p:cTn dur="1250"/>
                                        <p:tgtEl>
                                          <p:spTgt spid="354"/>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pic>
        <p:nvPicPr>
          <p:cNvPr id="360" name="Google Shape;360;p35"/>
          <p:cNvPicPr preferRelativeResize="0"/>
          <p:nvPr/>
        </p:nvPicPr>
        <p:blipFill rotWithShape="1">
          <a:blip r:embed="rId3">
            <a:alphaModFix/>
          </a:blip>
          <a:srcRect b="15454" l="14194" r="72489" t="34090"/>
          <a:stretch/>
        </p:blipFill>
        <p:spPr>
          <a:xfrm>
            <a:off x="7660817" y="2984621"/>
            <a:ext cx="4171304" cy="3704118"/>
          </a:xfrm>
          <a:prstGeom prst="rect">
            <a:avLst/>
          </a:prstGeom>
          <a:noFill/>
          <a:ln>
            <a:noFill/>
          </a:ln>
        </p:spPr>
      </p:pic>
      <p:sp>
        <p:nvSpPr>
          <p:cNvPr id="361" name="Google Shape;361;p35"/>
          <p:cNvSpPr txBox="1"/>
          <p:nvPr>
            <p:ph idx="1" type="body"/>
          </p:nvPr>
        </p:nvSpPr>
        <p:spPr>
          <a:xfrm>
            <a:off x="1024128" y="495946"/>
            <a:ext cx="9720073" cy="5813414"/>
          </a:xfrm>
          <a:prstGeom prst="rect">
            <a:avLst/>
          </a:prstGeom>
          <a:noFill/>
          <a:ln>
            <a:noFill/>
          </a:ln>
        </p:spPr>
        <p:txBody>
          <a:bodyPr anchorCtr="0" anchor="t" bIns="45700" lIns="45700" spcFirstLastPara="1" rIns="45700" wrap="square" tIns="45700">
            <a:normAutofit/>
          </a:bodyPr>
          <a:lstStyle/>
          <a:p>
            <a:pPr indent="-139700" lvl="0" marL="91440" rtl="0" algn="l">
              <a:lnSpc>
                <a:spcPct val="90000"/>
              </a:lnSpc>
              <a:spcBef>
                <a:spcPts val="0"/>
              </a:spcBef>
              <a:spcAft>
                <a:spcPts val="0"/>
              </a:spcAft>
              <a:buSzPts val="2200"/>
              <a:buChar char=" "/>
            </a:pPr>
            <a:r>
              <a:rPr lang="fr-FR"/>
              <a:t>Skewness seul :</a:t>
            </a:r>
            <a:endParaRPr/>
          </a:p>
          <a:p>
            <a:pPr indent="-137159" lvl="1" marL="265176" rtl="0" algn="l">
              <a:lnSpc>
                <a:spcPct val="90000"/>
              </a:lnSpc>
              <a:spcBef>
                <a:spcPts val="400"/>
              </a:spcBef>
              <a:spcAft>
                <a:spcPts val="0"/>
              </a:spcAft>
              <a:buSzPts val="1800"/>
              <a:buChar char="🢝"/>
            </a:pPr>
            <a:r>
              <a:rPr lang="fr-FR"/>
              <a:t>Cut-off à 1,20 comparable à celui obtenu pour les DLBCL (1,26)</a:t>
            </a:r>
            <a:endParaRPr/>
          </a:p>
          <a:p>
            <a:pPr indent="-137159" lvl="1" marL="265176" rtl="0" algn="l">
              <a:lnSpc>
                <a:spcPct val="90000"/>
              </a:lnSpc>
              <a:spcBef>
                <a:spcPts val="600"/>
              </a:spcBef>
              <a:spcAft>
                <a:spcPts val="0"/>
              </a:spcAft>
              <a:buSzPts val="1800"/>
              <a:buChar char="🢝"/>
            </a:pPr>
            <a:r>
              <a:rPr lang="fr-FR"/>
              <a:t>Mais performances diagnostiques moins bonnes pour le LF</a:t>
            </a:r>
            <a:endParaRPr/>
          </a:p>
          <a:p>
            <a:pPr indent="-137159" lvl="1" marL="265176" rtl="0" algn="l">
              <a:lnSpc>
                <a:spcPct val="90000"/>
              </a:lnSpc>
              <a:spcBef>
                <a:spcPts val="600"/>
              </a:spcBef>
              <a:spcAft>
                <a:spcPts val="0"/>
              </a:spcAft>
              <a:buSzPts val="1800"/>
              <a:buChar char="🢝"/>
            </a:pPr>
            <a:r>
              <a:rPr lang="fr-FR"/>
              <a:t>Différences des caractéristiques métaboliques entre les LF et DLBCL et de prévalence de l’atteinte ostéo-médullaire (estimée à 15 % dans le DLBCL nouvellement diagnostiqué versus 50 % dans le LF</a:t>
            </a:r>
            <a:r>
              <a:rPr baseline="30000" lang="fr-FR"/>
              <a:t>1</a:t>
            </a:r>
            <a:r>
              <a:rPr lang="fr-FR"/>
              <a:t>)</a:t>
            </a:r>
            <a:endParaRPr/>
          </a:p>
          <a:p>
            <a:pPr indent="-22859" lvl="1" marL="265176" rtl="0" algn="l">
              <a:lnSpc>
                <a:spcPct val="90000"/>
              </a:lnSpc>
              <a:spcBef>
                <a:spcPts val="600"/>
              </a:spcBef>
              <a:spcAft>
                <a:spcPts val="0"/>
              </a:spcAft>
              <a:buSzPts val="1800"/>
              <a:buNone/>
            </a:pPr>
            <a:r>
              <a:t/>
            </a:r>
            <a:endParaRPr/>
          </a:p>
          <a:p>
            <a:pPr indent="-139700" lvl="1" marL="91440" rtl="0" algn="l">
              <a:lnSpc>
                <a:spcPct val="90000"/>
              </a:lnSpc>
              <a:spcBef>
                <a:spcPts val="1600"/>
              </a:spcBef>
              <a:spcAft>
                <a:spcPts val="0"/>
              </a:spcAft>
              <a:buSzPts val="2200"/>
              <a:buFont typeface="Twentieth Century"/>
              <a:buChar char=" "/>
            </a:pPr>
            <a:r>
              <a:rPr lang="fr-FR" sz="2200"/>
              <a:t>Modèle radiomique (cut-off -0,190) :</a:t>
            </a:r>
            <a:endParaRPr/>
          </a:p>
          <a:p>
            <a:pPr indent="-137159" lvl="1" marL="265176" rtl="0" algn="l">
              <a:lnSpc>
                <a:spcPct val="90000"/>
              </a:lnSpc>
              <a:spcBef>
                <a:spcPts val="400"/>
              </a:spcBef>
              <a:spcAft>
                <a:spcPts val="0"/>
              </a:spcAft>
              <a:buSzPts val="1800"/>
              <a:buChar char="🢝"/>
            </a:pPr>
            <a:r>
              <a:rPr lang="fr-FR"/>
              <a:t>Certains examens se sont révélés négatifs avec ce score </a:t>
            </a:r>
            <a:endParaRPr/>
          </a:p>
          <a:p>
            <a:pPr indent="0" lvl="1" marL="128016" rtl="0" algn="l">
              <a:lnSpc>
                <a:spcPct val="90000"/>
              </a:lnSpc>
              <a:spcBef>
                <a:spcPts val="600"/>
              </a:spcBef>
              <a:spcAft>
                <a:spcPts val="0"/>
              </a:spcAft>
              <a:buSzPts val="1800"/>
              <a:buNone/>
            </a:pPr>
            <a:r>
              <a:rPr lang="fr-FR"/>
              <a:t> alors qu'ils étaient positifs sur l'évaluation visuelle</a:t>
            </a:r>
            <a:endParaRPr/>
          </a:p>
          <a:p>
            <a:pPr indent="-137159" lvl="1" marL="265176" rtl="0" algn="l">
              <a:lnSpc>
                <a:spcPct val="90000"/>
              </a:lnSpc>
              <a:spcBef>
                <a:spcPts val="600"/>
              </a:spcBef>
              <a:spcAft>
                <a:spcPts val="0"/>
              </a:spcAft>
              <a:buSzPts val="1800"/>
              <a:buChar char="🢝"/>
            </a:pPr>
            <a:r>
              <a:rPr lang="fr-FR"/>
              <a:t>Solutions :</a:t>
            </a:r>
            <a:endParaRPr/>
          </a:p>
          <a:p>
            <a:pPr indent="-137159" lvl="2" marL="448056" rtl="0" algn="l">
              <a:lnSpc>
                <a:spcPct val="90000"/>
              </a:lnSpc>
              <a:spcBef>
                <a:spcPts val="600"/>
              </a:spcBef>
              <a:spcAft>
                <a:spcPts val="0"/>
              </a:spcAft>
              <a:buSzPts val="1400"/>
              <a:buChar char="🢝"/>
            </a:pPr>
            <a:r>
              <a:rPr lang="fr-FR"/>
              <a:t>Une amélioration de la segmentation osseuse CT doit être apportée pour </a:t>
            </a:r>
            <a:endParaRPr/>
          </a:p>
          <a:p>
            <a:pPr indent="0" lvl="2" marL="310896" rtl="0" algn="l">
              <a:lnSpc>
                <a:spcPct val="90000"/>
              </a:lnSpc>
              <a:spcBef>
                <a:spcPts val="600"/>
              </a:spcBef>
              <a:spcAft>
                <a:spcPts val="0"/>
              </a:spcAft>
              <a:buSzPts val="1400"/>
              <a:buNone/>
            </a:pPr>
            <a:r>
              <a:rPr lang="fr-FR"/>
              <a:t>   englober l'ensemble du squelette</a:t>
            </a:r>
            <a:endParaRPr/>
          </a:p>
          <a:p>
            <a:pPr indent="-137159" lvl="2" marL="448056" rtl="0" algn="l">
              <a:lnSpc>
                <a:spcPct val="90000"/>
              </a:lnSpc>
              <a:spcBef>
                <a:spcPts val="600"/>
              </a:spcBef>
              <a:spcAft>
                <a:spcPts val="0"/>
              </a:spcAft>
              <a:buSzPts val="1400"/>
              <a:buChar char="🢝"/>
            </a:pPr>
            <a:r>
              <a:rPr lang="fr-FR"/>
              <a:t>Evaluations TEP visuelles et quantitatives conjointes. </a:t>
            </a:r>
            <a:endParaRPr/>
          </a:p>
          <a:p>
            <a:pPr indent="-22859" lvl="1" marL="265176" rtl="0" algn="l">
              <a:lnSpc>
                <a:spcPct val="90000"/>
              </a:lnSpc>
              <a:spcBef>
                <a:spcPts val="600"/>
              </a:spcBef>
              <a:spcAft>
                <a:spcPts val="0"/>
              </a:spcAft>
              <a:buSzPts val="1800"/>
              <a:buNone/>
            </a:pPr>
            <a:r>
              <a:t/>
            </a:r>
            <a:endParaRPr/>
          </a:p>
          <a:p>
            <a:pPr indent="0" lvl="1" marL="128016" rtl="0" algn="l">
              <a:lnSpc>
                <a:spcPct val="90000"/>
              </a:lnSpc>
              <a:spcBef>
                <a:spcPts val="600"/>
              </a:spcBef>
              <a:spcAft>
                <a:spcPts val="0"/>
              </a:spcAft>
              <a:buSzPts val="2200"/>
              <a:buNone/>
            </a:pPr>
            <a:r>
              <a:rPr lang="fr-FR" sz="2200"/>
              <a:t>Perspectives : </a:t>
            </a:r>
            <a:r>
              <a:rPr lang="fr-FR"/>
              <a:t>modèle clinico-biologico-métabolique </a:t>
            </a:r>
            <a:endParaRPr/>
          </a:p>
          <a:p>
            <a:pPr indent="-22859" lvl="1" marL="265176" rtl="0" algn="l">
              <a:lnSpc>
                <a:spcPct val="90000"/>
              </a:lnSpc>
              <a:spcBef>
                <a:spcPts val="600"/>
              </a:spcBef>
              <a:spcAft>
                <a:spcPts val="0"/>
              </a:spcAft>
              <a:buSzPts val="1800"/>
              <a:buNone/>
            </a:pPr>
            <a:r>
              <a:t/>
            </a:r>
            <a:endParaRPr/>
          </a:p>
        </p:txBody>
      </p:sp>
      <p:sp>
        <p:nvSpPr>
          <p:cNvPr id="362" name="Google Shape;362;p35"/>
          <p:cNvSpPr/>
          <p:nvPr/>
        </p:nvSpPr>
        <p:spPr>
          <a:xfrm flipH="1" rot="10800000">
            <a:off x="6381345" y="5573948"/>
            <a:ext cx="1629667" cy="807397"/>
          </a:xfrm>
          <a:prstGeom prst="bentArrow">
            <a:avLst>
              <a:gd fmla="val 25000" name="adj1"/>
              <a:gd fmla="val 25000" name="adj2"/>
              <a:gd fmla="val 25000" name="adj3"/>
              <a:gd fmla="val 43750" name="adj4"/>
            </a:avLst>
          </a:prstGeom>
          <a:solidFill>
            <a:schemeClr val="accent1"/>
          </a:solidFill>
          <a:ln cap="flat" cmpd="sng" w="15875">
            <a:solidFill>
              <a:srgbClr val="256C8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Twentieth Century"/>
              <a:ea typeface="Twentieth Century"/>
              <a:cs typeface="Twentieth Century"/>
              <a:sym typeface="Twentieth Century"/>
            </a:endParaRPr>
          </a:p>
        </p:txBody>
      </p:sp>
      <p:sp>
        <p:nvSpPr>
          <p:cNvPr id="363" name="Google Shape;363;p35"/>
          <p:cNvSpPr/>
          <p:nvPr/>
        </p:nvSpPr>
        <p:spPr>
          <a:xfrm>
            <a:off x="5070764" y="6611779"/>
            <a:ext cx="7121238" cy="24622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i="1" lang="fr-FR" sz="900">
                <a:solidFill>
                  <a:schemeClr val="dk1"/>
                </a:solidFill>
                <a:latin typeface="Twentieth Century"/>
                <a:ea typeface="Twentieth Century"/>
                <a:cs typeface="Twentieth Century"/>
                <a:sym typeface="Twentieth Century"/>
              </a:rPr>
              <a:t>Grossmann, P. B. H. J. (2018). Defining the biological and clinical basis of radiomics: towards clinical imaging</a:t>
            </a:r>
            <a:r>
              <a:rPr i="1" lang="fr-FR" sz="1000">
                <a:solidFill>
                  <a:schemeClr val="dk1"/>
                </a:solidFill>
                <a:latin typeface="Twentieth Century"/>
                <a:ea typeface="Twentieth Century"/>
                <a:cs typeface="Twentieth Century"/>
                <a:sym typeface="Twentieth Century"/>
              </a:rPr>
              <a:t> </a:t>
            </a:r>
            <a:r>
              <a:rPr i="1" lang="fr-FR" sz="900">
                <a:solidFill>
                  <a:schemeClr val="dk1"/>
                </a:solidFill>
                <a:latin typeface="Twentieth Century"/>
                <a:ea typeface="Twentieth Century"/>
                <a:cs typeface="Twentieth Century"/>
                <a:sym typeface="Twentieth Century"/>
              </a:rPr>
              <a:t>biomarkers</a:t>
            </a:r>
            <a:r>
              <a:rPr i="1" lang="fr-FR" sz="1000">
                <a:solidFill>
                  <a:schemeClr val="dk1"/>
                </a:solidFill>
                <a:latin typeface="Twentieth Century"/>
                <a:ea typeface="Twentieth Century"/>
                <a:cs typeface="Twentieth Century"/>
                <a:sym typeface="Twentieth Century"/>
              </a:rPr>
              <a:t>.</a:t>
            </a:r>
            <a:endParaRPr i="1" sz="1000">
              <a:solidFill>
                <a:schemeClr val="dk1"/>
              </a:solidFill>
              <a:latin typeface="Twentieth Century"/>
              <a:ea typeface="Twentieth Century"/>
              <a:cs typeface="Twentieth Century"/>
              <a:sym typeface="Twentieth Century"/>
            </a:endParaRPr>
          </a:p>
        </p:txBody>
      </p:sp>
      <p:sp>
        <p:nvSpPr>
          <p:cNvPr id="364" name="Google Shape;364;p35"/>
          <p:cNvSpPr txBox="1"/>
          <p:nvPr/>
        </p:nvSpPr>
        <p:spPr>
          <a:xfrm>
            <a:off x="4611972" y="2367745"/>
            <a:ext cx="7156205"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aseline="30000" lang="fr-FR" sz="900">
                <a:solidFill>
                  <a:schemeClr val="dk1"/>
                </a:solidFill>
                <a:latin typeface="Twentieth Century"/>
                <a:ea typeface="Twentieth Century"/>
                <a:cs typeface="Twentieth Century"/>
                <a:sym typeface="Twentieth Century"/>
              </a:rPr>
              <a:t>1</a:t>
            </a:r>
            <a:r>
              <a:rPr i="1" lang="fr-FR" sz="900">
                <a:solidFill>
                  <a:schemeClr val="dk1"/>
                </a:solidFill>
                <a:latin typeface="Twentieth Century"/>
                <a:ea typeface="Twentieth Century"/>
                <a:cs typeface="Twentieth Century"/>
                <a:sym typeface="Twentieth Century"/>
              </a:rPr>
              <a:t> Marcus R, Davies A, Ando K, Klapper W, Opat S, Owen C, et al. Obinutuzumab for the First-Line Treatment of Follicular Lymphoma. N Engl J Med.</a:t>
            </a:r>
            <a:endParaRPr sz="1800">
              <a:solidFill>
                <a:schemeClr val="dk1"/>
              </a:solidFill>
              <a:latin typeface="Twentieth Century"/>
              <a:ea typeface="Twentieth Century"/>
              <a:cs typeface="Twentieth Century"/>
              <a:sym typeface="Twentieth Century"/>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69" name="Shape 369"/>
        <p:cNvGrpSpPr/>
        <p:nvPr/>
      </p:nvGrpSpPr>
      <p:grpSpPr>
        <a:xfrm>
          <a:off x="0" y="0"/>
          <a:ext cx="0" cy="0"/>
          <a:chOff x="0" y="0"/>
          <a:chExt cx="0" cy="0"/>
        </a:xfrm>
      </p:grpSpPr>
      <p:sp>
        <p:nvSpPr>
          <p:cNvPr id="370" name="Google Shape;370;p36"/>
          <p:cNvSpPr/>
          <p:nvPr/>
        </p:nvSpPr>
        <p:spPr>
          <a:xfrm>
            <a:off x="0" y="0"/>
            <a:ext cx="12192000" cy="696881"/>
          </a:xfrm>
          <a:prstGeom prst="rect">
            <a:avLst/>
          </a:prstGeom>
          <a:solidFill>
            <a:schemeClr val="accent2"/>
          </a:solidFill>
          <a:ln cap="flat" cmpd="sng" w="15875">
            <a:solidFill>
              <a:srgbClr val="256C8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sp>
        <p:nvSpPr>
          <p:cNvPr id="371" name="Google Shape;371;p36"/>
          <p:cNvSpPr txBox="1"/>
          <p:nvPr/>
        </p:nvSpPr>
        <p:spPr>
          <a:xfrm>
            <a:off x="1036320" y="198120"/>
            <a:ext cx="9753600" cy="640175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fr-FR" sz="2400">
                <a:solidFill>
                  <a:schemeClr val="dk1"/>
                </a:solidFill>
                <a:latin typeface="Twentieth Century"/>
                <a:ea typeface="Twentieth Century"/>
                <a:cs typeface="Twentieth Century"/>
                <a:sym typeface="Twentieth Century"/>
              </a:rPr>
              <a:t>Points faibles de l’étude:</a:t>
            </a:r>
            <a:endParaRPr/>
          </a:p>
          <a:p>
            <a:pPr indent="0" lvl="0" marL="0" marR="0" rtl="0" algn="l">
              <a:spcBef>
                <a:spcPts val="0"/>
              </a:spcBef>
              <a:spcAft>
                <a:spcPts val="0"/>
              </a:spcAft>
              <a:buNone/>
            </a:pPr>
            <a:r>
              <a:t/>
            </a:r>
            <a:endParaRPr sz="2400">
              <a:solidFill>
                <a:schemeClr val="dk1"/>
              </a:solidFill>
              <a:latin typeface="Twentieth Century"/>
              <a:ea typeface="Twentieth Century"/>
              <a:cs typeface="Twentieth Century"/>
              <a:sym typeface="Twentieth Century"/>
            </a:endParaRPr>
          </a:p>
          <a:p>
            <a:pPr indent="0" lvl="0" marL="0" marR="0" rtl="0" algn="l">
              <a:spcBef>
                <a:spcPts val="0"/>
              </a:spcBef>
              <a:spcAft>
                <a:spcPts val="0"/>
              </a:spcAft>
              <a:buNone/>
            </a:pPr>
            <a:r>
              <a:rPr lang="fr-FR" sz="2000">
                <a:solidFill>
                  <a:schemeClr val="dk1"/>
                </a:solidFill>
                <a:latin typeface="Twentieth Century"/>
                <a:ea typeface="Twentieth Century"/>
                <a:cs typeface="Twentieth Century"/>
                <a:sym typeface="Twentieth Century"/>
              </a:rPr>
              <a:t>1/ Petite cohorte.</a:t>
            </a:r>
            <a:endParaRPr/>
          </a:p>
          <a:p>
            <a:pPr indent="0" lvl="0" marL="0" marR="0" rtl="0" algn="l">
              <a:spcBef>
                <a:spcPts val="0"/>
              </a:spcBef>
              <a:spcAft>
                <a:spcPts val="0"/>
              </a:spcAft>
              <a:buNone/>
            </a:pPr>
            <a:r>
              <a:rPr lang="fr-FR" sz="2000">
                <a:solidFill>
                  <a:schemeClr val="dk1"/>
                </a:solidFill>
                <a:latin typeface="Twentieth Century"/>
                <a:ea typeface="Twentieth Century"/>
                <a:cs typeface="Twentieth Century"/>
                <a:sym typeface="Twentieth Century"/>
              </a:rPr>
              <a:t>2/ Analyse rétrospective</a:t>
            </a:r>
            <a:endParaRPr/>
          </a:p>
          <a:p>
            <a:pPr indent="0" lvl="0" marL="0" marR="0" rtl="0" algn="l">
              <a:spcBef>
                <a:spcPts val="0"/>
              </a:spcBef>
              <a:spcAft>
                <a:spcPts val="0"/>
              </a:spcAft>
              <a:buNone/>
            </a:pPr>
            <a:r>
              <a:rPr lang="fr-FR" sz="2000">
                <a:solidFill>
                  <a:schemeClr val="dk1"/>
                </a:solidFill>
                <a:latin typeface="Twentieth Century"/>
                <a:ea typeface="Twentieth Century"/>
                <a:cs typeface="Twentieth Century"/>
                <a:sym typeface="Twentieth Century"/>
              </a:rPr>
              <a:t>3/ Paramètres radiomiques dépendant de la méthode de segmentation, de discrétisation et de matrice :</a:t>
            </a:r>
            <a:endParaRPr/>
          </a:p>
          <a:p>
            <a:pPr indent="0" lvl="0" marL="0" marR="0" rtl="0" algn="l">
              <a:spcBef>
                <a:spcPts val="0"/>
              </a:spcBef>
              <a:spcAft>
                <a:spcPts val="0"/>
              </a:spcAft>
              <a:buNone/>
            </a:pPr>
            <a:r>
              <a:t/>
            </a:r>
            <a:endParaRPr sz="2400">
              <a:solidFill>
                <a:schemeClr val="dk1"/>
              </a:solidFill>
              <a:latin typeface="Twentieth Century"/>
              <a:ea typeface="Twentieth Century"/>
              <a:cs typeface="Twentieth Century"/>
              <a:sym typeface="Twentieth Century"/>
            </a:endParaRPr>
          </a:p>
          <a:p>
            <a:pPr indent="0" lvl="0" marL="0" marR="0" rtl="0" algn="l">
              <a:spcBef>
                <a:spcPts val="0"/>
              </a:spcBef>
              <a:spcAft>
                <a:spcPts val="0"/>
              </a:spcAft>
              <a:buNone/>
            </a:pPr>
            <a:r>
              <a:t/>
            </a:r>
            <a:endParaRPr sz="2400">
              <a:solidFill>
                <a:schemeClr val="dk1"/>
              </a:solidFill>
              <a:latin typeface="Twentieth Century"/>
              <a:ea typeface="Twentieth Century"/>
              <a:cs typeface="Twentieth Century"/>
              <a:sym typeface="Twentieth Century"/>
            </a:endParaRPr>
          </a:p>
          <a:p>
            <a:pPr indent="0" lvl="0" marL="0" marR="0" rtl="0" algn="l">
              <a:spcBef>
                <a:spcPts val="0"/>
              </a:spcBef>
              <a:spcAft>
                <a:spcPts val="0"/>
              </a:spcAft>
              <a:buNone/>
            </a:pPr>
            <a:r>
              <a:t/>
            </a:r>
            <a:endParaRPr sz="2400">
              <a:solidFill>
                <a:schemeClr val="dk1"/>
              </a:solidFill>
              <a:latin typeface="Twentieth Century"/>
              <a:ea typeface="Twentieth Century"/>
              <a:cs typeface="Twentieth Century"/>
              <a:sym typeface="Twentieth Century"/>
            </a:endParaRPr>
          </a:p>
          <a:p>
            <a:pPr indent="0" lvl="0" marL="0" marR="0" rtl="0" algn="l">
              <a:spcBef>
                <a:spcPts val="0"/>
              </a:spcBef>
              <a:spcAft>
                <a:spcPts val="0"/>
              </a:spcAft>
              <a:buNone/>
            </a:pPr>
            <a:r>
              <a:t/>
            </a:r>
            <a:endParaRPr sz="2400">
              <a:solidFill>
                <a:schemeClr val="dk1"/>
              </a:solidFill>
              <a:latin typeface="Twentieth Century"/>
              <a:ea typeface="Twentieth Century"/>
              <a:cs typeface="Twentieth Century"/>
              <a:sym typeface="Twentieth Century"/>
            </a:endParaRPr>
          </a:p>
          <a:p>
            <a:pPr indent="0" lvl="0" marL="0" marR="0" rtl="0" algn="l">
              <a:spcBef>
                <a:spcPts val="0"/>
              </a:spcBef>
              <a:spcAft>
                <a:spcPts val="0"/>
              </a:spcAft>
              <a:buNone/>
            </a:pPr>
            <a:r>
              <a:t/>
            </a:r>
            <a:endParaRPr sz="2400">
              <a:solidFill>
                <a:schemeClr val="dk1"/>
              </a:solidFill>
              <a:latin typeface="Twentieth Century"/>
              <a:ea typeface="Twentieth Century"/>
              <a:cs typeface="Twentieth Century"/>
              <a:sym typeface="Twentieth Century"/>
            </a:endParaRPr>
          </a:p>
          <a:p>
            <a:pPr indent="0" lvl="0" marL="0" marR="0" rtl="0" algn="l">
              <a:spcBef>
                <a:spcPts val="0"/>
              </a:spcBef>
              <a:spcAft>
                <a:spcPts val="0"/>
              </a:spcAft>
              <a:buNone/>
            </a:pPr>
            <a:r>
              <a:t/>
            </a:r>
            <a:endParaRPr sz="2400">
              <a:solidFill>
                <a:schemeClr val="dk1"/>
              </a:solidFill>
              <a:latin typeface="Twentieth Century"/>
              <a:ea typeface="Twentieth Century"/>
              <a:cs typeface="Twentieth Century"/>
              <a:sym typeface="Twentieth Century"/>
            </a:endParaRPr>
          </a:p>
          <a:p>
            <a:pPr indent="0" lvl="0" marL="0" marR="0" rtl="0" algn="l">
              <a:spcBef>
                <a:spcPts val="0"/>
              </a:spcBef>
              <a:spcAft>
                <a:spcPts val="0"/>
              </a:spcAft>
              <a:buNone/>
            </a:pPr>
            <a:r>
              <a:t/>
            </a:r>
            <a:endParaRPr sz="2400">
              <a:solidFill>
                <a:schemeClr val="dk1"/>
              </a:solidFill>
              <a:latin typeface="Twentieth Century"/>
              <a:ea typeface="Twentieth Century"/>
              <a:cs typeface="Twentieth Century"/>
              <a:sym typeface="Twentieth Century"/>
            </a:endParaRPr>
          </a:p>
          <a:p>
            <a:pPr indent="0" lvl="0" marL="0" marR="0" rtl="0" algn="l">
              <a:spcBef>
                <a:spcPts val="0"/>
              </a:spcBef>
              <a:spcAft>
                <a:spcPts val="0"/>
              </a:spcAft>
              <a:buNone/>
            </a:pPr>
            <a:r>
              <a:t/>
            </a:r>
            <a:endParaRPr sz="2400">
              <a:solidFill>
                <a:schemeClr val="dk1"/>
              </a:solidFill>
              <a:latin typeface="Twentieth Century"/>
              <a:ea typeface="Twentieth Century"/>
              <a:cs typeface="Twentieth Century"/>
              <a:sym typeface="Twentieth Century"/>
            </a:endParaRPr>
          </a:p>
          <a:p>
            <a:pPr indent="0" lvl="0" marL="0" marR="0" rtl="0" algn="l">
              <a:spcBef>
                <a:spcPts val="0"/>
              </a:spcBef>
              <a:spcAft>
                <a:spcPts val="0"/>
              </a:spcAft>
              <a:buNone/>
            </a:pPr>
            <a:r>
              <a:t/>
            </a:r>
            <a:endParaRPr sz="2400">
              <a:solidFill>
                <a:schemeClr val="dk1"/>
              </a:solidFill>
              <a:latin typeface="Twentieth Century"/>
              <a:ea typeface="Twentieth Century"/>
              <a:cs typeface="Twentieth Century"/>
              <a:sym typeface="Twentieth Century"/>
            </a:endParaRPr>
          </a:p>
          <a:p>
            <a:pPr indent="0" lvl="0" marL="0" marR="0" rtl="0" algn="l">
              <a:spcBef>
                <a:spcPts val="0"/>
              </a:spcBef>
              <a:spcAft>
                <a:spcPts val="0"/>
              </a:spcAft>
              <a:buNone/>
            </a:pPr>
            <a:r>
              <a:t/>
            </a:r>
            <a:endParaRPr sz="2400">
              <a:solidFill>
                <a:schemeClr val="dk1"/>
              </a:solidFill>
              <a:latin typeface="Twentieth Century"/>
              <a:ea typeface="Twentieth Century"/>
              <a:cs typeface="Twentieth Century"/>
              <a:sym typeface="Twentieth Century"/>
            </a:endParaRPr>
          </a:p>
          <a:p>
            <a:pPr indent="0" lvl="0" marL="0" marR="0" rtl="0" algn="l">
              <a:spcBef>
                <a:spcPts val="0"/>
              </a:spcBef>
              <a:spcAft>
                <a:spcPts val="0"/>
              </a:spcAft>
              <a:buNone/>
            </a:pPr>
            <a:r>
              <a:t/>
            </a:r>
            <a:endParaRPr sz="2400">
              <a:solidFill>
                <a:schemeClr val="dk1"/>
              </a:solidFill>
              <a:latin typeface="Twentieth Century"/>
              <a:ea typeface="Twentieth Century"/>
              <a:cs typeface="Twentieth Century"/>
              <a:sym typeface="Twentieth Century"/>
            </a:endParaRPr>
          </a:p>
          <a:p>
            <a:pPr indent="0" lvl="0" marL="0" marR="0" rtl="0" algn="l">
              <a:spcBef>
                <a:spcPts val="0"/>
              </a:spcBef>
              <a:spcAft>
                <a:spcPts val="0"/>
              </a:spcAft>
              <a:buNone/>
            </a:pPr>
            <a:r>
              <a:t/>
            </a:r>
            <a:endParaRPr sz="1800">
              <a:solidFill>
                <a:schemeClr val="dk1"/>
              </a:solidFill>
              <a:latin typeface="Twentieth Century"/>
              <a:ea typeface="Twentieth Century"/>
              <a:cs typeface="Twentieth Century"/>
              <a:sym typeface="Twentieth Century"/>
            </a:endParaRPr>
          </a:p>
        </p:txBody>
      </p:sp>
      <p:pic>
        <p:nvPicPr>
          <p:cNvPr id="372" name="Google Shape;372;p36"/>
          <p:cNvPicPr preferRelativeResize="0"/>
          <p:nvPr/>
        </p:nvPicPr>
        <p:blipFill rotWithShape="1">
          <a:blip r:embed="rId3">
            <a:alphaModFix/>
          </a:blip>
          <a:srcRect b="0" l="0" r="0" t="0"/>
          <a:stretch/>
        </p:blipFill>
        <p:spPr>
          <a:xfrm>
            <a:off x="1966452" y="2503759"/>
            <a:ext cx="6726985" cy="352891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7" name="Shape 377"/>
        <p:cNvGrpSpPr/>
        <p:nvPr/>
      </p:nvGrpSpPr>
      <p:grpSpPr>
        <a:xfrm>
          <a:off x="0" y="0"/>
          <a:ext cx="0" cy="0"/>
          <a:chOff x="0" y="0"/>
          <a:chExt cx="0" cy="0"/>
        </a:xfrm>
      </p:grpSpPr>
      <p:grpSp>
        <p:nvGrpSpPr>
          <p:cNvPr id="378" name="Google Shape;378;p37"/>
          <p:cNvGrpSpPr/>
          <p:nvPr/>
        </p:nvGrpSpPr>
        <p:grpSpPr>
          <a:xfrm>
            <a:off x="277493" y="0"/>
            <a:ext cx="11593665" cy="6858000"/>
            <a:chOff x="0" y="0"/>
            <a:chExt cx="11593665" cy="6858000"/>
          </a:xfrm>
        </p:grpSpPr>
        <p:sp>
          <p:nvSpPr>
            <p:cNvPr id="379" name="Google Shape;379;p37"/>
            <p:cNvSpPr/>
            <p:nvPr/>
          </p:nvSpPr>
          <p:spPr>
            <a:xfrm>
              <a:off x="0" y="0"/>
              <a:ext cx="10621108" cy="6858000"/>
            </a:xfrm>
            <a:prstGeom prst="rect">
              <a:avLst/>
            </a:prstGeom>
            <a:solidFill>
              <a:srgbClr val="80799A"/>
            </a:solidFill>
            <a:ln>
              <a:noFill/>
            </a:ln>
            <a:effectLst>
              <a:outerShdw blurRad="254000" rotWithShape="0" algn="tl" dir="2700000" dist="889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grpSp>
          <p:nvGrpSpPr>
            <p:cNvPr id="380" name="Google Shape;380;p37"/>
            <p:cNvGrpSpPr/>
            <p:nvPr/>
          </p:nvGrpSpPr>
          <p:grpSpPr>
            <a:xfrm>
              <a:off x="10621108" y="3006969"/>
              <a:ext cx="972557" cy="1035642"/>
              <a:chOff x="10621108" y="3006969"/>
              <a:chExt cx="972557" cy="1035642"/>
            </a:xfrm>
          </p:grpSpPr>
          <p:sp>
            <p:nvSpPr>
              <p:cNvPr id="381" name="Google Shape;381;p37"/>
              <p:cNvSpPr/>
              <p:nvPr/>
            </p:nvSpPr>
            <p:spPr>
              <a:xfrm rot="5400000">
                <a:off x="10589565" y="3038511"/>
                <a:ext cx="1035642" cy="972557"/>
              </a:xfrm>
              <a:prstGeom prst="round2SameRect">
                <a:avLst>
                  <a:gd fmla="val 16667" name="adj1"/>
                  <a:gd fmla="val 0" name="adj2"/>
                </a:avLst>
              </a:prstGeom>
              <a:solidFill>
                <a:srgbClr val="80799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sp>
            <p:nvSpPr>
              <p:cNvPr id="382" name="Google Shape;382;p37"/>
              <p:cNvSpPr txBox="1"/>
              <p:nvPr/>
            </p:nvSpPr>
            <p:spPr>
              <a:xfrm>
                <a:off x="10781528" y="3063124"/>
                <a:ext cx="651716" cy="92333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fr-FR" sz="5400">
                    <a:solidFill>
                      <a:schemeClr val="lt2"/>
                    </a:solidFill>
                    <a:latin typeface="Twentieth Century"/>
                    <a:ea typeface="Twentieth Century"/>
                    <a:cs typeface="Twentieth Century"/>
                    <a:sym typeface="Twentieth Century"/>
                  </a:rPr>
                  <a:t>I</a:t>
                </a:r>
                <a:endParaRPr/>
              </a:p>
            </p:txBody>
          </p:sp>
        </p:grpSp>
      </p:grpSp>
      <p:grpSp>
        <p:nvGrpSpPr>
          <p:cNvPr id="383" name="Google Shape;383;p37"/>
          <p:cNvGrpSpPr/>
          <p:nvPr/>
        </p:nvGrpSpPr>
        <p:grpSpPr>
          <a:xfrm>
            <a:off x="-1043356" y="-19818"/>
            <a:ext cx="11690367" cy="6858000"/>
            <a:chOff x="-1348156" y="-96018"/>
            <a:chExt cx="11690367" cy="6858000"/>
          </a:xfrm>
        </p:grpSpPr>
        <p:sp>
          <p:nvSpPr>
            <p:cNvPr id="384" name="Google Shape;384;p37"/>
            <p:cNvSpPr/>
            <p:nvPr/>
          </p:nvSpPr>
          <p:spPr>
            <a:xfrm>
              <a:off x="-1348156" y="-96018"/>
              <a:ext cx="10621108" cy="6858000"/>
            </a:xfrm>
            <a:prstGeom prst="rect">
              <a:avLst/>
            </a:prstGeom>
            <a:solidFill>
              <a:srgbClr val="85A5C1"/>
            </a:solidFill>
            <a:ln>
              <a:noFill/>
            </a:ln>
            <a:effectLst>
              <a:outerShdw blurRad="254000" rotWithShape="0" algn="tl" dir="2700000" dist="889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grpSp>
          <p:nvGrpSpPr>
            <p:cNvPr id="385" name="Google Shape;385;p37"/>
            <p:cNvGrpSpPr/>
            <p:nvPr/>
          </p:nvGrpSpPr>
          <p:grpSpPr>
            <a:xfrm>
              <a:off x="9272953" y="2178246"/>
              <a:ext cx="1069258" cy="1007639"/>
              <a:chOff x="10621107" y="2843392"/>
              <a:chExt cx="1069258" cy="1007639"/>
            </a:xfrm>
          </p:grpSpPr>
          <p:sp>
            <p:nvSpPr>
              <p:cNvPr id="386" name="Google Shape;386;p37"/>
              <p:cNvSpPr/>
              <p:nvPr/>
            </p:nvSpPr>
            <p:spPr>
              <a:xfrm rot="5400000">
                <a:off x="10651917" y="2812583"/>
                <a:ext cx="1007638" cy="1069258"/>
              </a:xfrm>
              <a:prstGeom prst="round2SameRect">
                <a:avLst>
                  <a:gd fmla="val 16667" name="adj1"/>
                  <a:gd fmla="val 0" name="adj2"/>
                </a:avLst>
              </a:prstGeom>
              <a:solidFill>
                <a:srgbClr val="85A5C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sp>
            <p:nvSpPr>
              <p:cNvPr id="387" name="Google Shape;387;p37"/>
              <p:cNvSpPr txBox="1"/>
              <p:nvPr/>
            </p:nvSpPr>
            <p:spPr>
              <a:xfrm>
                <a:off x="10665092" y="2843392"/>
                <a:ext cx="820615" cy="923330"/>
              </a:xfrm>
              <a:prstGeom prst="rect">
                <a:avLst/>
              </a:prstGeom>
              <a:solidFill>
                <a:srgbClr val="85A5C1"/>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fr-FR" sz="5400">
                    <a:solidFill>
                      <a:srgbClr val="80799A"/>
                    </a:solidFill>
                    <a:latin typeface="Twentieth Century"/>
                    <a:ea typeface="Twentieth Century"/>
                    <a:cs typeface="Twentieth Century"/>
                    <a:sym typeface="Twentieth Century"/>
                  </a:rPr>
                  <a:t>II</a:t>
                </a:r>
                <a:endParaRPr/>
              </a:p>
            </p:txBody>
          </p:sp>
        </p:grpSp>
      </p:grpSp>
      <p:grpSp>
        <p:nvGrpSpPr>
          <p:cNvPr id="388" name="Google Shape;388;p37"/>
          <p:cNvGrpSpPr/>
          <p:nvPr/>
        </p:nvGrpSpPr>
        <p:grpSpPr>
          <a:xfrm>
            <a:off x="-2364203" y="39634"/>
            <a:ext cx="11690366" cy="6858000"/>
            <a:chOff x="-2696309" y="0"/>
            <a:chExt cx="11690366" cy="6858000"/>
          </a:xfrm>
        </p:grpSpPr>
        <p:sp>
          <p:nvSpPr>
            <p:cNvPr id="389" name="Google Shape;389;p37"/>
            <p:cNvSpPr/>
            <p:nvPr/>
          </p:nvSpPr>
          <p:spPr>
            <a:xfrm>
              <a:off x="-2696309" y="0"/>
              <a:ext cx="10621108" cy="6858000"/>
            </a:xfrm>
            <a:prstGeom prst="rect">
              <a:avLst/>
            </a:prstGeom>
            <a:solidFill>
              <a:srgbClr val="D3E9F3"/>
            </a:solidFill>
            <a:ln>
              <a:noFill/>
            </a:ln>
            <a:effectLst>
              <a:outerShdw blurRad="254000" rotWithShape="0" algn="tl" dir="2700000" dist="889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grpSp>
          <p:nvGrpSpPr>
            <p:cNvPr id="390" name="Google Shape;390;p37"/>
            <p:cNvGrpSpPr/>
            <p:nvPr/>
          </p:nvGrpSpPr>
          <p:grpSpPr>
            <a:xfrm>
              <a:off x="7924794" y="1243738"/>
              <a:ext cx="1069263" cy="1018818"/>
              <a:chOff x="10621104" y="2832214"/>
              <a:chExt cx="1069263" cy="1018818"/>
            </a:xfrm>
          </p:grpSpPr>
          <p:sp>
            <p:nvSpPr>
              <p:cNvPr id="391" name="Google Shape;391;p37"/>
              <p:cNvSpPr/>
              <p:nvPr/>
            </p:nvSpPr>
            <p:spPr>
              <a:xfrm rot="5400000">
                <a:off x="10646328" y="2806993"/>
                <a:ext cx="1018818" cy="1069260"/>
              </a:xfrm>
              <a:prstGeom prst="round2SameRect">
                <a:avLst>
                  <a:gd fmla="val 16667" name="adj1"/>
                  <a:gd fmla="val 0" name="adj2"/>
                </a:avLst>
              </a:prstGeom>
              <a:solidFill>
                <a:srgbClr val="D3E9F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sp>
            <p:nvSpPr>
              <p:cNvPr id="392" name="Google Shape;392;p37"/>
              <p:cNvSpPr txBox="1"/>
              <p:nvPr/>
            </p:nvSpPr>
            <p:spPr>
              <a:xfrm>
                <a:off x="10621104" y="2879958"/>
                <a:ext cx="928162" cy="923330"/>
              </a:xfrm>
              <a:prstGeom prst="rect">
                <a:avLst/>
              </a:prstGeom>
              <a:solidFill>
                <a:srgbClr val="D3E9F3"/>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fr-FR" sz="5400">
                    <a:solidFill>
                      <a:srgbClr val="85A5C1"/>
                    </a:solidFill>
                    <a:latin typeface="Twentieth Century"/>
                    <a:ea typeface="Twentieth Century"/>
                    <a:cs typeface="Twentieth Century"/>
                    <a:sym typeface="Twentieth Century"/>
                  </a:rPr>
                  <a:t>III</a:t>
                </a:r>
                <a:endParaRPr/>
              </a:p>
            </p:txBody>
          </p:sp>
        </p:grpSp>
      </p:grpSp>
      <p:grpSp>
        <p:nvGrpSpPr>
          <p:cNvPr id="393" name="Google Shape;393;p37"/>
          <p:cNvGrpSpPr/>
          <p:nvPr/>
        </p:nvGrpSpPr>
        <p:grpSpPr>
          <a:xfrm>
            <a:off x="-3595683" y="-39635"/>
            <a:ext cx="11690356" cy="6858000"/>
            <a:chOff x="-3780695" y="0"/>
            <a:chExt cx="11690356" cy="6858000"/>
          </a:xfrm>
        </p:grpSpPr>
        <p:sp>
          <p:nvSpPr>
            <p:cNvPr id="394" name="Google Shape;394;p37"/>
            <p:cNvSpPr/>
            <p:nvPr/>
          </p:nvSpPr>
          <p:spPr>
            <a:xfrm>
              <a:off x="-3780695" y="0"/>
              <a:ext cx="10621108" cy="6858000"/>
            </a:xfrm>
            <a:prstGeom prst="rect">
              <a:avLst/>
            </a:prstGeom>
            <a:solidFill>
              <a:srgbClr val="CCDDE1"/>
            </a:solidFill>
            <a:ln>
              <a:noFill/>
            </a:ln>
            <a:effectLst>
              <a:outerShdw blurRad="254000" rotWithShape="0" algn="tl" dir="2700000" dist="889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grpSp>
          <p:nvGrpSpPr>
            <p:cNvPr id="395" name="Google Shape;395;p37"/>
            <p:cNvGrpSpPr/>
            <p:nvPr/>
          </p:nvGrpSpPr>
          <p:grpSpPr>
            <a:xfrm>
              <a:off x="6839076" y="777573"/>
              <a:ext cx="1070585" cy="1074823"/>
              <a:chOff x="10619771" y="2906432"/>
              <a:chExt cx="1070585" cy="1074823"/>
            </a:xfrm>
          </p:grpSpPr>
          <p:sp>
            <p:nvSpPr>
              <p:cNvPr id="396" name="Google Shape;396;p37"/>
              <p:cNvSpPr/>
              <p:nvPr/>
            </p:nvSpPr>
            <p:spPr>
              <a:xfrm rot="5400000">
                <a:off x="10618320" y="2909219"/>
                <a:ext cx="1074823" cy="1069250"/>
              </a:xfrm>
              <a:prstGeom prst="round2SameRect">
                <a:avLst>
                  <a:gd fmla="val 16667" name="adj1"/>
                  <a:gd fmla="val 0" name="adj2"/>
                </a:avLst>
              </a:prstGeom>
              <a:solidFill>
                <a:srgbClr val="CCDDE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sp>
            <p:nvSpPr>
              <p:cNvPr id="397" name="Google Shape;397;p37"/>
              <p:cNvSpPr txBox="1"/>
              <p:nvPr/>
            </p:nvSpPr>
            <p:spPr>
              <a:xfrm>
                <a:off x="10619771" y="2945286"/>
                <a:ext cx="889576" cy="923330"/>
              </a:xfrm>
              <a:prstGeom prst="rect">
                <a:avLst/>
              </a:prstGeom>
              <a:solidFill>
                <a:srgbClr val="CCDDE1"/>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fr-FR" sz="5400">
                    <a:solidFill>
                      <a:srgbClr val="D3E9F3"/>
                    </a:solidFill>
                    <a:latin typeface="Twentieth Century"/>
                    <a:ea typeface="Twentieth Century"/>
                    <a:cs typeface="Twentieth Century"/>
                    <a:sym typeface="Twentieth Century"/>
                  </a:rPr>
                  <a:t>IV</a:t>
                </a:r>
                <a:endParaRPr/>
              </a:p>
            </p:txBody>
          </p:sp>
        </p:grpSp>
      </p:grpSp>
      <p:grpSp>
        <p:nvGrpSpPr>
          <p:cNvPr id="398" name="Google Shape;398;p37"/>
          <p:cNvGrpSpPr/>
          <p:nvPr/>
        </p:nvGrpSpPr>
        <p:grpSpPr>
          <a:xfrm>
            <a:off x="-5246219" y="-39636"/>
            <a:ext cx="11915408" cy="6858001"/>
            <a:chOff x="-4900247" y="-1"/>
            <a:chExt cx="11612023" cy="6858001"/>
          </a:xfrm>
        </p:grpSpPr>
        <p:sp>
          <p:nvSpPr>
            <p:cNvPr id="399" name="Google Shape;399;p37"/>
            <p:cNvSpPr/>
            <p:nvPr/>
          </p:nvSpPr>
          <p:spPr>
            <a:xfrm>
              <a:off x="-4900247" y="0"/>
              <a:ext cx="10621108" cy="6858000"/>
            </a:xfrm>
            <a:prstGeom prst="rect">
              <a:avLst/>
            </a:prstGeom>
            <a:solidFill>
              <a:srgbClr val="D8D8D8"/>
            </a:solidFill>
            <a:ln>
              <a:noFill/>
            </a:ln>
            <a:effectLst>
              <a:outerShdw blurRad="254000" rotWithShape="0" algn="tl" dir="2700000" dist="889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grpSp>
          <p:nvGrpSpPr>
            <p:cNvPr id="400" name="Google Shape;400;p37"/>
            <p:cNvGrpSpPr/>
            <p:nvPr/>
          </p:nvGrpSpPr>
          <p:grpSpPr>
            <a:xfrm>
              <a:off x="5713184" y="-1"/>
              <a:ext cx="998592" cy="1088949"/>
              <a:chOff x="10613431" y="2927699"/>
              <a:chExt cx="998592" cy="1088949"/>
            </a:xfrm>
          </p:grpSpPr>
          <p:sp>
            <p:nvSpPr>
              <p:cNvPr id="401" name="Google Shape;401;p37"/>
              <p:cNvSpPr/>
              <p:nvPr/>
            </p:nvSpPr>
            <p:spPr>
              <a:xfrm rot="5400000">
                <a:off x="10572092" y="2976716"/>
                <a:ext cx="1088946" cy="990917"/>
              </a:xfrm>
              <a:prstGeom prst="round2SameRect">
                <a:avLst>
                  <a:gd fmla="val 16667" name="adj1"/>
                  <a:gd fmla="val 0" name="adj2"/>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sp>
            <p:nvSpPr>
              <p:cNvPr id="402" name="Google Shape;402;p37"/>
              <p:cNvSpPr txBox="1"/>
              <p:nvPr/>
            </p:nvSpPr>
            <p:spPr>
              <a:xfrm>
                <a:off x="10613431" y="2927699"/>
                <a:ext cx="820615" cy="923330"/>
              </a:xfrm>
              <a:prstGeom prst="rect">
                <a:avLst/>
              </a:prstGeom>
              <a:solidFill>
                <a:srgbClr val="D8D8D8"/>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fr-FR" sz="5400">
                    <a:solidFill>
                      <a:srgbClr val="1C6294"/>
                    </a:solidFill>
                    <a:latin typeface="Twentieth Century"/>
                    <a:ea typeface="Twentieth Century"/>
                    <a:cs typeface="Twentieth Century"/>
                    <a:sym typeface="Twentieth Century"/>
                  </a:rPr>
                  <a:t>V</a:t>
                </a:r>
                <a:endParaRPr/>
              </a:p>
            </p:txBody>
          </p:sp>
        </p:grpSp>
      </p:grpSp>
      <p:sp>
        <p:nvSpPr>
          <p:cNvPr id="403" name="Google Shape;403;p37"/>
          <p:cNvSpPr txBox="1"/>
          <p:nvPr/>
        </p:nvSpPr>
        <p:spPr>
          <a:xfrm>
            <a:off x="-173726" y="1049311"/>
            <a:ext cx="4505260" cy="101566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fr-FR" sz="6000">
                <a:solidFill>
                  <a:schemeClr val="dk1"/>
                </a:solidFill>
                <a:latin typeface="Twentieth Century"/>
                <a:ea typeface="Twentieth Century"/>
                <a:cs typeface="Twentieth Century"/>
                <a:sym typeface="Twentieth Century"/>
              </a:rPr>
              <a:t>Conclusion</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 presetSubtype="8">
                                  <p:stCondLst>
                                    <p:cond delay="0"/>
                                  </p:stCondLst>
                                  <p:childTnLst>
                                    <p:set>
                                      <p:cBhvr>
                                        <p:cTn dur="1" fill="hold">
                                          <p:stCondLst>
                                            <p:cond delay="0"/>
                                          </p:stCondLst>
                                        </p:cTn>
                                        <p:tgtEl>
                                          <p:spTgt spid="378"/>
                                        </p:tgtEl>
                                        <p:attrNameLst>
                                          <p:attrName>style.visibility</p:attrName>
                                        </p:attrNameLst>
                                      </p:cBhvr>
                                      <p:to>
                                        <p:strVal val="visible"/>
                                      </p:to>
                                    </p:set>
                                    <p:anim calcmode="lin" valueType="num">
                                      <p:cBhvr additive="base">
                                        <p:cTn dur="1250"/>
                                        <p:tgtEl>
                                          <p:spTgt spid="378"/>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383"/>
                                        </p:tgtEl>
                                        <p:attrNameLst>
                                          <p:attrName>style.visibility</p:attrName>
                                        </p:attrNameLst>
                                      </p:cBhvr>
                                      <p:to>
                                        <p:strVal val="visible"/>
                                      </p:to>
                                    </p:set>
                                    <p:anim calcmode="lin" valueType="num">
                                      <p:cBhvr additive="base">
                                        <p:cTn dur="1250"/>
                                        <p:tgtEl>
                                          <p:spTgt spid="383"/>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388"/>
                                        </p:tgtEl>
                                        <p:attrNameLst>
                                          <p:attrName>style.visibility</p:attrName>
                                        </p:attrNameLst>
                                      </p:cBhvr>
                                      <p:to>
                                        <p:strVal val="visible"/>
                                      </p:to>
                                    </p:set>
                                    <p:anim calcmode="lin" valueType="num">
                                      <p:cBhvr additive="base">
                                        <p:cTn dur="1250"/>
                                        <p:tgtEl>
                                          <p:spTgt spid="388"/>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393"/>
                                        </p:tgtEl>
                                        <p:attrNameLst>
                                          <p:attrName>style.visibility</p:attrName>
                                        </p:attrNameLst>
                                      </p:cBhvr>
                                      <p:to>
                                        <p:strVal val="visible"/>
                                      </p:to>
                                    </p:set>
                                    <p:anim calcmode="lin" valueType="num">
                                      <p:cBhvr additive="base">
                                        <p:cTn dur="1250"/>
                                        <p:tgtEl>
                                          <p:spTgt spid="393"/>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398"/>
                                        </p:tgtEl>
                                        <p:attrNameLst>
                                          <p:attrName>style.visibility</p:attrName>
                                        </p:attrNameLst>
                                      </p:cBhvr>
                                      <p:to>
                                        <p:strVal val="visible"/>
                                      </p:to>
                                    </p:set>
                                    <p:anim calcmode="lin" valueType="num">
                                      <p:cBhvr additive="base">
                                        <p:cTn dur="1250"/>
                                        <p:tgtEl>
                                          <p:spTgt spid="398"/>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403"/>
                                        </p:tgtEl>
                                        <p:attrNameLst>
                                          <p:attrName>style.visibility</p:attrName>
                                        </p:attrNameLst>
                                      </p:cBhvr>
                                      <p:to>
                                        <p:strVal val="visible"/>
                                      </p:to>
                                    </p:set>
                                    <p:anim calcmode="lin" valueType="num">
                                      <p:cBhvr additive="base">
                                        <p:cTn dur="1250"/>
                                        <p:tgtEl>
                                          <p:spTgt spid="403"/>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8" name="Shape 408"/>
        <p:cNvGrpSpPr/>
        <p:nvPr/>
      </p:nvGrpSpPr>
      <p:grpSpPr>
        <a:xfrm>
          <a:off x="0" y="0"/>
          <a:ext cx="0" cy="0"/>
          <a:chOff x="0" y="0"/>
          <a:chExt cx="0" cy="0"/>
        </a:xfrm>
      </p:grpSpPr>
      <p:sp>
        <p:nvSpPr>
          <p:cNvPr id="409" name="Google Shape;409;p38"/>
          <p:cNvSpPr txBox="1"/>
          <p:nvPr>
            <p:ph idx="1" type="body"/>
          </p:nvPr>
        </p:nvSpPr>
        <p:spPr>
          <a:xfrm>
            <a:off x="1024128" y="721025"/>
            <a:ext cx="9720073" cy="5200407"/>
          </a:xfrm>
          <a:prstGeom prst="rect">
            <a:avLst/>
          </a:prstGeom>
          <a:noFill/>
          <a:ln>
            <a:noFill/>
          </a:ln>
        </p:spPr>
        <p:txBody>
          <a:bodyPr anchorCtr="0" anchor="t" bIns="45700" lIns="45700" spcFirstLastPara="1" rIns="45700" wrap="square" tIns="45700">
            <a:normAutofit/>
          </a:bodyPr>
          <a:lstStyle/>
          <a:p>
            <a:pPr indent="-139700" lvl="0" marL="91440" rtl="0" algn="l">
              <a:lnSpc>
                <a:spcPct val="90000"/>
              </a:lnSpc>
              <a:spcBef>
                <a:spcPts val="0"/>
              </a:spcBef>
              <a:spcAft>
                <a:spcPts val="0"/>
              </a:spcAft>
              <a:buSzPts val="2200"/>
              <a:buChar char=" "/>
            </a:pPr>
            <a:r>
              <a:rPr lang="fr-FR"/>
              <a:t>L'application d'un modèle radiomique TEP multivariable sur les images TEP/TDM au </a:t>
            </a:r>
            <a:r>
              <a:rPr baseline="30000" lang="fr-FR"/>
              <a:t>18</a:t>
            </a:r>
            <a:r>
              <a:rPr lang="fr-FR"/>
              <a:t>F-FDG pré-thérapeutique pourrait être une voie prometteuse pour améliorer le diagnostic de l’atteinte ostéo-médullaire des patients atteints de lymphome folliculaire.</a:t>
            </a:r>
            <a:endParaRPr/>
          </a:p>
          <a:p>
            <a:pPr indent="0" lvl="0" marL="91440" rtl="0" algn="l">
              <a:lnSpc>
                <a:spcPct val="90000"/>
              </a:lnSpc>
              <a:spcBef>
                <a:spcPts val="1400"/>
              </a:spcBef>
              <a:spcAft>
                <a:spcPts val="0"/>
              </a:spcAft>
              <a:buSzPts val="2200"/>
              <a:buNone/>
            </a:pPr>
            <a:r>
              <a:t/>
            </a:r>
            <a:endParaRPr/>
          </a:p>
          <a:p>
            <a:pPr indent="-139700" lvl="0" marL="91440" rtl="0" algn="l">
              <a:lnSpc>
                <a:spcPct val="90000"/>
              </a:lnSpc>
              <a:spcBef>
                <a:spcPts val="1400"/>
              </a:spcBef>
              <a:spcAft>
                <a:spcPts val="0"/>
              </a:spcAft>
              <a:buSzPts val="2200"/>
              <a:buChar char=" "/>
            </a:pPr>
            <a:r>
              <a:rPr lang="fr-FR"/>
              <a:t>Amélioration de la sensibilité et de la VPN comparativement à une analyse visuelle.</a:t>
            </a:r>
            <a:endParaRPr/>
          </a:p>
          <a:p>
            <a:pPr indent="0" lvl="0" marL="91440" rtl="0" algn="l">
              <a:lnSpc>
                <a:spcPct val="90000"/>
              </a:lnSpc>
              <a:spcBef>
                <a:spcPts val="1400"/>
              </a:spcBef>
              <a:spcAft>
                <a:spcPts val="0"/>
              </a:spcAft>
              <a:buSzPts val="2200"/>
              <a:buNone/>
            </a:pPr>
            <a:r>
              <a:t/>
            </a:r>
            <a:endParaRPr/>
          </a:p>
          <a:p>
            <a:pPr indent="-139700" lvl="0" marL="91440" rtl="0" algn="l">
              <a:lnSpc>
                <a:spcPct val="90000"/>
              </a:lnSpc>
              <a:spcBef>
                <a:spcPts val="1400"/>
              </a:spcBef>
              <a:spcAft>
                <a:spcPts val="0"/>
              </a:spcAft>
              <a:buSzPts val="2200"/>
              <a:buChar char=" "/>
            </a:pPr>
            <a:r>
              <a:rPr lang="fr-FR"/>
              <a:t>Une stratégie d’analyse TEP visuelle et quantitative pourrait être envisagée pour améliorer les performances diagnostiques.</a:t>
            </a:r>
            <a:endParaRPr/>
          </a:p>
          <a:p>
            <a:pPr indent="0" lvl="0" marL="91440" rtl="0" algn="just">
              <a:lnSpc>
                <a:spcPct val="90000"/>
              </a:lnSpc>
              <a:spcBef>
                <a:spcPts val="1400"/>
              </a:spcBef>
              <a:spcAft>
                <a:spcPts val="0"/>
              </a:spcAft>
              <a:buSzPts val="2200"/>
              <a:buNone/>
            </a:pPr>
            <a:r>
              <a:t/>
            </a:r>
            <a:endParaRPr/>
          </a:p>
          <a:p>
            <a:pPr indent="-139700" lvl="0" marL="91440" rtl="0" algn="just">
              <a:lnSpc>
                <a:spcPct val="90000"/>
              </a:lnSpc>
              <a:spcBef>
                <a:spcPts val="1400"/>
              </a:spcBef>
              <a:spcAft>
                <a:spcPts val="0"/>
              </a:spcAft>
              <a:buSzPts val="2200"/>
              <a:buChar char=" "/>
            </a:pPr>
            <a:r>
              <a:rPr lang="fr-FR"/>
              <a:t>Des études cliniques prospectives et de plus grande envergure sont nécessaires pour confirmer définitivement ces hypothèses. </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3" name="Shape 413"/>
        <p:cNvGrpSpPr/>
        <p:nvPr/>
      </p:nvGrpSpPr>
      <p:grpSpPr>
        <a:xfrm>
          <a:off x="0" y="0"/>
          <a:ext cx="0" cy="0"/>
          <a:chOff x="0" y="0"/>
          <a:chExt cx="0" cy="0"/>
        </a:xfrm>
      </p:grpSpPr>
      <p:pic>
        <p:nvPicPr>
          <p:cNvPr id="414" name="Google Shape;414;p39"/>
          <p:cNvPicPr preferRelativeResize="0"/>
          <p:nvPr/>
        </p:nvPicPr>
        <p:blipFill rotWithShape="1">
          <a:blip r:embed="rId3">
            <a:alphaModFix/>
          </a:blip>
          <a:srcRect b="0" l="0" r="0" t="0"/>
          <a:stretch/>
        </p:blipFill>
        <p:spPr>
          <a:xfrm>
            <a:off x="1323067" y="2286000"/>
            <a:ext cx="3641114" cy="2504668"/>
          </a:xfrm>
          <a:prstGeom prst="rect">
            <a:avLst/>
          </a:prstGeom>
          <a:noFill/>
          <a:ln>
            <a:noFill/>
          </a:ln>
        </p:spPr>
      </p:pic>
      <p:pic>
        <p:nvPicPr>
          <p:cNvPr id="415" name="Google Shape;415;p39"/>
          <p:cNvPicPr preferRelativeResize="0"/>
          <p:nvPr>
            <p:ph idx="1" type="body"/>
          </p:nvPr>
        </p:nvPicPr>
        <p:blipFill rotWithShape="1">
          <a:blip r:embed="rId4">
            <a:alphaModFix/>
          </a:blip>
          <a:srcRect b="0" l="0" r="0" t="0"/>
          <a:stretch/>
        </p:blipFill>
        <p:spPr>
          <a:xfrm>
            <a:off x="5949686" y="2286000"/>
            <a:ext cx="5524500" cy="26543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420" name="Shape 420"/>
        <p:cNvGrpSpPr/>
        <p:nvPr/>
      </p:nvGrpSpPr>
      <p:grpSpPr>
        <a:xfrm>
          <a:off x="0" y="0"/>
          <a:ext cx="0" cy="0"/>
          <a:chOff x="0" y="0"/>
          <a:chExt cx="0" cy="0"/>
        </a:xfrm>
      </p:grpSpPr>
      <p:sp>
        <p:nvSpPr>
          <p:cNvPr id="421" name="Google Shape;421;p40"/>
          <p:cNvSpPr/>
          <p:nvPr/>
        </p:nvSpPr>
        <p:spPr>
          <a:xfrm>
            <a:off x="0" y="0"/>
            <a:ext cx="12192000" cy="696881"/>
          </a:xfrm>
          <a:prstGeom prst="rect">
            <a:avLst/>
          </a:prstGeom>
          <a:solidFill>
            <a:schemeClr val="accent2"/>
          </a:solidFill>
          <a:ln cap="flat" cmpd="sng" w="15875">
            <a:solidFill>
              <a:srgbClr val="256C8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sp>
        <p:nvSpPr>
          <p:cNvPr id="422" name="Google Shape;422;p40"/>
          <p:cNvSpPr txBox="1"/>
          <p:nvPr/>
        </p:nvSpPr>
        <p:spPr>
          <a:xfrm>
            <a:off x="1520638" y="166215"/>
            <a:ext cx="8941871" cy="129266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2400">
                <a:solidFill>
                  <a:schemeClr val="dk1"/>
                </a:solidFill>
                <a:latin typeface="Twentieth Century"/>
                <a:ea typeface="Twentieth Century"/>
                <a:cs typeface="Twentieth Century"/>
                <a:sym typeface="Twentieth Century"/>
              </a:rPr>
              <a:t>Application des modèles radiomiques en routine clinique ?</a:t>
            </a:r>
            <a:endParaRPr/>
          </a:p>
          <a:p>
            <a:pPr indent="0" lvl="0" marL="0" marR="0" rtl="0" algn="l">
              <a:spcBef>
                <a:spcPts val="0"/>
              </a:spcBef>
              <a:spcAft>
                <a:spcPts val="0"/>
              </a:spcAft>
              <a:buNone/>
            </a:pPr>
            <a:r>
              <a:t/>
            </a:r>
            <a:endParaRPr sz="1800">
              <a:solidFill>
                <a:schemeClr val="dk1"/>
              </a:solidFill>
              <a:latin typeface="Twentieth Century"/>
              <a:ea typeface="Twentieth Century"/>
              <a:cs typeface="Twentieth Century"/>
              <a:sym typeface="Twentieth Century"/>
            </a:endParaRPr>
          </a:p>
          <a:p>
            <a:pPr indent="0" lvl="0" marL="0" marR="0" rtl="0" algn="l">
              <a:spcBef>
                <a:spcPts val="0"/>
              </a:spcBef>
              <a:spcAft>
                <a:spcPts val="0"/>
              </a:spcAft>
              <a:buNone/>
            </a:pPr>
            <a:r>
              <a:t/>
            </a:r>
            <a:endParaRPr sz="1800">
              <a:solidFill>
                <a:schemeClr val="dk1"/>
              </a:solidFill>
              <a:latin typeface="Twentieth Century"/>
              <a:ea typeface="Twentieth Century"/>
              <a:cs typeface="Twentieth Century"/>
              <a:sym typeface="Twentieth Century"/>
            </a:endParaRPr>
          </a:p>
          <a:p>
            <a:pPr indent="0" lvl="0" marL="0" marR="0" rtl="0" algn="l">
              <a:spcBef>
                <a:spcPts val="0"/>
              </a:spcBef>
              <a:spcAft>
                <a:spcPts val="0"/>
              </a:spcAft>
              <a:buNone/>
            </a:pPr>
            <a:r>
              <a:rPr lang="fr-FR" sz="1800">
                <a:solidFill>
                  <a:schemeClr val="dk1"/>
                </a:solidFill>
                <a:latin typeface="Twentieth Century"/>
                <a:ea typeface="Twentieth Century"/>
                <a:cs typeface="Twentieth Century"/>
                <a:sym typeface="Twentieth Century"/>
              </a:rPr>
              <a:t>Algorithme diagnostique proposé:</a:t>
            </a:r>
            <a:endParaRPr sz="1800">
              <a:solidFill>
                <a:schemeClr val="dk1"/>
              </a:solidFill>
              <a:latin typeface="Twentieth Century"/>
              <a:ea typeface="Twentieth Century"/>
              <a:cs typeface="Twentieth Century"/>
              <a:sym typeface="Twentieth Century"/>
            </a:endParaRPr>
          </a:p>
        </p:txBody>
      </p:sp>
      <p:cxnSp>
        <p:nvCxnSpPr>
          <p:cNvPr id="423" name="Google Shape;423;p40"/>
          <p:cNvCxnSpPr/>
          <p:nvPr/>
        </p:nvCxnSpPr>
        <p:spPr>
          <a:xfrm>
            <a:off x="6174643" y="3068903"/>
            <a:ext cx="373656" cy="365709"/>
          </a:xfrm>
          <a:prstGeom prst="straightConnector1">
            <a:avLst/>
          </a:prstGeom>
          <a:noFill/>
          <a:ln cap="flat" cmpd="sng" w="38100">
            <a:solidFill>
              <a:schemeClr val="dk2"/>
            </a:solidFill>
            <a:prstDash val="solid"/>
            <a:round/>
            <a:headEnd len="sm" w="sm" type="none"/>
            <a:tailEnd len="med" w="med" type="triangle"/>
          </a:ln>
        </p:spPr>
      </p:cxnSp>
      <p:cxnSp>
        <p:nvCxnSpPr>
          <p:cNvPr id="424" name="Google Shape;424;p40"/>
          <p:cNvCxnSpPr/>
          <p:nvPr/>
        </p:nvCxnSpPr>
        <p:spPr>
          <a:xfrm>
            <a:off x="5776436" y="2108489"/>
            <a:ext cx="0" cy="575717"/>
          </a:xfrm>
          <a:prstGeom prst="straightConnector1">
            <a:avLst/>
          </a:prstGeom>
          <a:noFill/>
          <a:ln cap="flat" cmpd="sng" w="38100">
            <a:solidFill>
              <a:schemeClr val="dk2"/>
            </a:solidFill>
            <a:prstDash val="solid"/>
            <a:round/>
            <a:headEnd len="sm" w="sm" type="none"/>
            <a:tailEnd len="med" w="med" type="triangle"/>
          </a:ln>
        </p:spPr>
      </p:cxnSp>
      <p:sp>
        <p:nvSpPr>
          <p:cNvPr id="425" name="Google Shape;425;p40"/>
          <p:cNvSpPr txBox="1"/>
          <p:nvPr/>
        </p:nvSpPr>
        <p:spPr>
          <a:xfrm>
            <a:off x="2907541" y="3514347"/>
            <a:ext cx="3073277"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1800">
                <a:solidFill>
                  <a:schemeClr val="dk1"/>
                </a:solidFill>
                <a:latin typeface="Twentieth Century"/>
                <a:ea typeface="Twentieth Century"/>
                <a:cs typeface="Twentieth Century"/>
                <a:sym typeface="Twentieth Century"/>
              </a:rPr>
              <a:t>TEP - : analyse de texture</a:t>
            </a:r>
            <a:endParaRPr/>
          </a:p>
        </p:txBody>
      </p:sp>
      <p:sp>
        <p:nvSpPr>
          <p:cNvPr id="426" name="Google Shape;426;p40"/>
          <p:cNvSpPr txBox="1"/>
          <p:nvPr/>
        </p:nvSpPr>
        <p:spPr>
          <a:xfrm>
            <a:off x="6288595" y="3474370"/>
            <a:ext cx="1640193"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1800">
                <a:solidFill>
                  <a:schemeClr val="dk1"/>
                </a:solidFill>
                <a:latin typeface="Twentieth Century"/>
                <a:ea typeface="Twentieth Century"/>
                <a:cs typeface="Twentieth Century"/>
                <a:sym typeface="Twentieth Century"/>
              </a:rPr>
              <a:t>TEP + : STOP</a:t>
            </a:r>
            <a:endParaRPr/>
          </a:p>
        </p:txBody>
      </p:sp>
      <p:sp>
        <p:nvSpPr>
          <p:cNvPr id="427" name="Google Shape;427;p40"/>
          <p:cNvSpPr txBox="1"/>
          <p:nvPr/>
        </p:nvSpPr>
        <p:spPr>
          <a:xfrm>
            <a:off x="478735" y="4876359"/>
            <a:ext cx="6407716"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1800">
                <a:solidFill>
                  <a:schemeClr val="dk1"/>
                </a:solidFill>
                <a:latin typeface="Twentieth Century"/>
                <a:ea typeface="Twentieth Century"/>
                <a:cs typeface="Twentieth Century"/>
                <a:sym typeface="Twentieth Century"/>
              </a:rPr>
              <a:t>Permettrai de pratiquer moins de BOM donc :</a:t>
            </a:r>
            <a:endParaRPr/>
          </a:p>
          <a:p>
            <a:pPr indent="-285750" lvl="0" marL="285750" marR="0" rtl="0" algn="l">
              <a:spcBef>
                <a:spcPts val="0"/>
              </a:spcBef>
              <a:spcAft>
                <a:spcPts val="0"/>
              </a:spcAft>
              <a:buClr>
                <a:schemeClr val="dk1"/>
              </a:buClr>
              <a:buSzPts val="1800"/>
              <a:buFont typeface="Arial"/>
              <a:buChar char="•"/>
            </a:pPr>
            <a:r>
              <a:rPr lang="fr-FR" sz="1800">
                <a:solidFill>
                  <a:schemeClr val="dk1"/>
                </a:solidFill>
                <a:latin typeface="Twentieth Century"/>
                <a:ea typeface="Twentieth Century"/>
                <a:cs typeface="Twentieth Century"/>
                <a:sym typeface="Twentieth Century"/>
              </a:rPr>
              <a:t>moins de complications post-biopsies (infections, saignements…), </a:t>
            </a:r>
            <a:endParaRPr/>
          </a:p>
          <a:p>
            <a:pPr indent="-285750" lvl="0" marL="285750" marR="0" rtl="0" algn="l">
              <a:spcBef>
                <a:spcPts val="0"/>
              </a:spcBef>
              <a:spcAft>
                <a:spcPts val="0"/>
              </a:spcAft>
              <a:buClr>
                <a:schemeClr val="dk1"/>
              </a:buClr>
              <a:buSzPts val="1800"/>
              <a:buFont typeface="Arial"/>
              <a:buChar char="•"/>
            </a:pPr>
            <a:r>
              <a:rPr lang="fr-FR" sz="1800">
                <a:solidFill>
                  <a:schemeClr val="dk1"/>
                </a:solidFill>
                <a:latin typeface="Twentieth Century"/>
                <a:ea typeface="Twentieth Century"/>
                <a:cs typeface="Twentieth Century"/>
                <a:sym typeface="Twentieth Century"/>
              </a:rPr>
              <a:t>procédure TEP mieux vécu par les patients que la biopsie</a:t>
            </a:r>
            <a:endParaRPr/>
          </a:p>
        </p:txBody>
      </p:sp>
      <p:sp>
        <p:nvSpPr>
          <p:cNvPr id="428" name="Google Shape;428;p40"/>
          <p:cNvSpPr txBox="1"/>
          <p:nvPr/>
        </p:nvSpPr>
        <p:spPr>
          <a:xfrm>
            <a:off x="-1" y="5844773"/>
            <a:ext cx="12187387" cy="83099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fr-FR" sz="2400">
                <a:solidFill>
                  <a:schemeClr val="dk1"/>
                </a:solidFill>
                <a:latin typeface="Twentieth Century"/>
                <a:ea typeface="Twentieth Century"/>
                <a:cs typeface="Twentieth Century"/>
                <a:sym typeface="Twentieth Century"/>
              </a:rPr>
              <a:t>Discuter des cas entre médecins nucléaires et hématologues pour une médecine personnalisée adapté à chaque patient !</a:t>
            </a:r>
            <a:endParaRPr/>
          </a:p>
        </p:txBody>
      </p:sp>
      <p:sp>
        <p:nvSpPr>
          <p:cNvPr id="429" name="Google Shape;429;p40"/>
          <p:cNvSpPr txBox="1"/>
          <p:nvPr/>
        </p:nvSpPr>
        <p:spPr>
          <a:xfrm>
            <a:off x="4444180" y="1739157"/>
            <a:ext cx="2664512"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1800">
                <a:solidFill>
                  <a:schemeClr val="dk1"/>
                </a:solidFill>
                <a:latin typeface="Twentieth Century"/>
                <a:ea typeface="Twentieth Century"/>
                <a:cs typeface="Twentieth Century"/>
                <a:sym typeface="Twentieth Century"/>
              </a:rPr>
              <a:t>Lymphome folliculaire</a:t>
            </a:r>
            <a:endParaRPr/>
          </a:p>
        </p:txBody>
      </p:sp>
      <p:sp>
        <p:nvSpPr>
          <p:cNvPr id="430" name="Google Shape;430;p40"/>
          <p:cNvSpPr txBox="1"/>
          <p:nvPr/>
        </p:nvSpPr>
        <p:spPr>
          <a:xfrm>
            <a:off x="3536743" y="2699571"/>
            <a:ext cx="511390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1800">
                <a:solidFill>
                  <a:schemeClr val="dk1"/>
                </a:solidFill>
                <a:latin typeface="Twentieth Century"/>
                <a:ea typeface="Twentieth Century"/>
                <a:cs typeface="Twentieth Century"/>
                <a:sym typeface="Twentieth Century"/>
              </a:rPr>
              <a:t>TEP pré-thérapeutique avec analyse visuelle</a:t>
            </a:r>
            <a:endParaRPr/>
          </a:p>
        </p:txBody>
      </p:sp>
      <p:cxnSp>
        <p:nvCxnSpPr>
          <p:cNvPr id="431" name="Google Shape;431;p40"/>
          <p:cNvCxnSpPr/>
          <p:nvPr/>
        </p:nvCxnSpPr>
        <p:spPr>
          <a:xfrm flipH="1">
            <a:off x="5152103" y="3068903"/>
            <a:ext cx="206478" cy="419940"/>
          </a:xfrm>
          <a:prstGeom prst="straightConnector1">
            <a:avLst/>
          </a:prstGeom>
          <a:noFill/>
          <a:ln cap="flat" cmpd="sng" w="38100">
            <a:solidFill>
              <a:srgbClr val="124163"/>
            </a:solidFill>
            <a:prstDash val="solid"/>
            <a:round/>
            <a:headEnd len="sm" w="sm" type="none"/>
            <a:tailEnd len="med" w="med" type="triangle"/>
          </a:ln>
        </p:spPr>
      </p:cxnSp>
      <p:cxnSp>
        <p:nvCxnSpPr>
          <p:cNvPr id="432" name="Google Shape;432;p40"/>
          <p:cNvCxnSpPr/>
          <p:nvPr/>
        </p:nvCxnSpPr>
        <p:spPr>
          <a:xfrm flipH="1">
            <a:off x="3829858" y="3923656"/>
            <a:ext cx="206478" cy="419940"/>
          </a:xfrm>
          <a:prstGeom prst="straightConnector1">
            <a:avLst/>
          </a:prstGeom>
          <a:noFill/>
          <a:ln cap="flat" cmpd="sng" w="38100">
            <a:solidFill>
              <a:srgbClr val="124163"/>
            </a:solidFill>
            <a:prstDash val="solid"/>
            <a:round/>
            <a:headEnd len="sm" w="sm" type="none"/>
            <a:tailEnd len="med" w="med" type="triangle"/>
          </a:ln>
        </p:spPr>
      </p:cxnSp>
      <p:cxnSp>
        <p:nvCxnSpPr>
          <p:cNvPr id="433" name="Google Shape;433;p40"/>
          <p:cNvCxnSpPr/>
          <p:nvPr/>
        </p:nvCxnSpPr>
        <p:spPr>
          <a:xfrm>
            <a:off x="5358581" y="3916366"/>
            <a:ext cx="176980" cy="421206"/>
          </a:xfrm>
          <a:prstGeom prst="straightConnector1">
            <a:avLst/>
          </a:prstGeom>
          <a:noFill/>
          <a:ln cap="flat" cmpd="sng" w="38100">
            <a:solidFill>
              <a:srgbClr val="124163"/>
            </a:solidFill>
            <a:prstDash val="solid"/>
            <a:round/>
            <a:headEnd len="sm" w="sm" type="none"/>
            <a:tailEnd len="med" w="med" type="triangle"/>
          </a:ln>
        </p:spPr>
      </p:cxnSp>
      <p:sp>
        <p:nvSpPr>
          <p:cNvPr id="434" name="Google Shape;434;p40"/>
          <p:cNvSpPr txBox="1"/>
          <p:nvPr/>
        </p:nvSpPr>
        <p:spPr>
          <a:xfrm>
            <a:off x="2921006" y="4337572"/>
            <a:ext cx="1523174"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1800">
                <a:solidFill>
                  <a:schemeClr val="dk1"/>
                </a:solidFill>
                <a:latin typeface="Twentieth Century"/>
                <a:ea typeface="Twentieth Century"/>
                <a:cs typeface="Twentieth Century"/>
                <a:sym typeface="Twentieth Century"/>
              </a:rPr>
              <a:t>TEP - : BOM</a:t>
            </a:r>
            <a:endParaRPr/>
          </a:p>
        </p:txBody>
      </p:sp>
      <p:sp>
        <p:nvSpPr>
          <p:cNvPr id="435" name="Google Shape;435;p40"/>
          <p:cNvSpPr txBox="1"/>
          <p:nvPr/>
        </p:nvSpPr>
        <p:spPr>
          <a:xfrm>
            <a:off x="5358581" y="4324900"/>
            <a:ext cx="2911374"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1800">
                <a:solidFill>
                  <a:schemeClr val="dk1"/>
                </a:solidFill>
                <a:latin typeface="Twentieth Century"/>
                <a:ea typeface="Twentieth Century"/>
                <a:cs typeface="Twentieth Century"/>
                <a:sym typeface="Twentieth Century"/>
              </a:rPr>
              <a:t>TEP + : STOP (Sp = 83%)</a:t>
            </a:r>
            <a:endParaRPr/>
          </a:p>
        </p:txBody>
      </p:sp>
      <p:sp>
        <p:nvSpPr>
          <p:cNvPr id="436" name="Google Shape;436;p40"/>
          <p:cNvSpPr/>
          <p:nvPr/>
        </p:nvSpPr>
        <p:spPr>
          <a:xfrm>
            <a:off x="4444181" y="1739157"/>
            <a:ext cx="2664512" cy="369332"/>
          </a:xfrm>
          <a:prstGeom prst="rect">
            <a:avLst/>
          </a:prstGeom>
          <a:noFill/>
          <a:ln cap="flat" cmpd="sng" w="15875">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sp>
        <p:nvSpPr>
          <p:cNvPr id="437" name="Google Shape;437;p40"/>
          <p:cNvSpPr/>
          <p:nvPr/>
        </p:nvSpPr>
        <p:spPr>
          <a:xfrm>
            <a:off x="3536743" y="2638313"/>
            <a:ext cx="5113900" cy="369332"/>
          </a:xfrm>
          <a:prstGeom prst="rect">
            <a:avLst/>
          </a:prstGeom>
          <a:noFill/>
          <a:ln cap="flat" cmpd="sng" w="15875">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sp>
        <p:nvSpPr>
          <p:cNvPr id="438" name="Google Shape;438;p40"/>
          <p:cNvSpPr/>
          <p:nvPr/>
        </p:nvSpPr>
        <p:spPr>
          <a:xfrm>
            <a:off x="6288595" y="3488843"/>
            <a:ext cx="1640194" cy="369332"/>
          </a:xfrm>
          <a:prstGeom prst="rect">
            <a:avLst/>
          </a:prstGeom>
          <a:noFill/>
          <a:ln cap="flat" cmpd="sng" w="15875">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sp>
        <p:nvSpPr>
          <p:cNvPr id="439" name="Google Shape;439;p40"/>
          <p:cNvSpPr/>
          <p:nvPr/>
        </p:nvSpPr>
        <p:spPr>
          <a:xfrm>
            <a:off x="2907540" y="3493884"/>
            <a:ext cx="3073278" cy="369332"/>
          </a:xfrm>
          <a:prstGeom prst="rect">
            <a:avLst/>
          </a:prstGeom>
          <a:noFill/>
          <a:ln cap="flat" cmpd="sng" w="15875">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sp>
        <p:nvSpPr>
          <p:cNvPr id="440" name="Google Shape;440;p40"/>
          <p:cNvSpPr/>
          <p:nvPr/>
        </p:nvSpPr>
        <p:spPr>
          <a:xfrm>
            <a:off x="2821858" y="4292488"/>
            <a:ext cx="1740310" cy="369332"/>
          </a:xfrm>
          <a:prstGeom prst="rect">
            <a:avLst/>
          </a:prstGeom>
          <a:noFill/>
          <a:ln cap="flat" cmpd="sng" w="15875">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sp>
        <p:nvSpPr>
          <p:cNvPr id="441" name="Google Shape;441;p40"/>
          <p:cNvSpPr/>
          <p:nvPr/>
        </p:nvSpPr>
        <p:spPr>
          <a:xfrm>
            <a:off x="5353031" y="4272172"/>
            <a:ext cx="2916923" cy="369332"/>
          </a:xfrm>
          <a:prstGeom prst="rect">
            <a:avLst/>
          </a:prstGeom>
          <a:noFill/>
          <a:ln cap="flat" cmpd="sng" w="15875">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446" name="Shape 446"/>
        <p:cNvGrpSpPr/>
        <p:nvPr/>
      </p:nvGrpSpPr>
      <p:grpSpPr>
        <a:xfrm>
          <a:off x="0" y="0"/>
          <a:ext cx="0" cy="0"/>
          <a:chOff x="0" y="0"/>
          <a:chExt cx="0" cy="0"/>
        </a:xfrm>
      </p:grpSpPr>
      <p:sp>
        <p:nvSpPr>
          <p:cNvPr id="447" name="Google Shape;447;p41"/>
          <p:cNvSpPr txBox="1"/>
          <p:nvPr/>
        </p:nvSpPr>
        <p:spPr>
          <a:xfrm>
            <a:off x="3977924" y="1432865"/>
            <a:ext cx="8214076" cy="83099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4800">
                <a:solidFill>
                  <a:schemeClr val="dk1"/>
                </a:solidFill>
                <a:latin typeface="Twentieth Century"/>
                <a:ea typeface="Twentieth Century"/>
                <a:cs typeface="Twentieth Century"/>
                <a:sym typeface="Twentieth Century"/>
              </a:rPr>
              <a:t>Merci de votre attention.</a:t>
            </a:r>
            <a:endParaRPr/>
          </a:p>
        </p:txBody>
      </p:sp>
      <p:pic>
        <p:nvPicPr>
          <p:cNvPr id="448" name="Google Shape;448;p41"/>
          <p:cNvPicPr preferRelativeResize="0"/>
          <p:nvPr/>
        </p:nvPicPr>
        <p:blipFill rotWithShape="1">
          <a:blip r:embed="rId3">
            <a:alphaModFix/>
          </a:blip>
          <a:srcRect b="0" l="0" r="0" t="0"/>
          <a:stretch/>
        </p:blipFill>
        <p:spPr>
          <a:xfrm>
            <a:off x="5257919" y="2843287"/>
            <a:ext cx="3002926" cy="1456865"/>
          </a:xfrm>
          <a:prstGeom prst="rect">
            <a:avLst/>
          </a:prstGeom>
          <a:noFill/>
          <a:ln>
            <a:noFill/>
          </a:ln>
        </p:spPr>
      </p:pic>
      <p:pic>
        <p:nvPicPr>
          <p:cNvPr id="449" name="Google Shape;449;p41"/>
          <p:cNvPicPr preferRelativeResize="0"/>
          <p:nvPr/>
        </p:nvPicPr>
        <p:blipFill rotWithShape="1">
          <a:blip r:embed="rId4">
            <a:alphaModFix/>
          </a:blip>
          <a:srcRect b="0" l="0" r="0" t="0"/>
          <a:stretch/>
        </p:blipFill>
        <p:spPr>
          <a:xfrm>
            <a:off x="5611881" y="4760861"/>
            <a:ext cx="2148194" cy="1680441"/>
          </a:xfrm>
          <a:prstGeom prst="rect">
            <a:avLst/>
          </a:prstGeom>
          <a:noFill/>
          <a:ln>
            <a:noFill/>
          </a:ln>
        </p:spPr>
      </p:pic>
      <p:pic>
        <p:nvPicPr>
          <p:cNvPr id="450" name="Google Shape;450;p41"/>
          <p:cNvPicPr preferRelativeResize="0"/>
          <p:nvPr/>
        </p:nvPicPr>
        <p:blipFill rotWithShape="1">
          <a:blip r:embed="rId5">
            <a:alphaModFix/>
          </a:blip>
          <a:srcRect b="0" l="0" r="0" t="0"/>
          <a:stretch/>
        </p:blipFill>
        <p:spPr>
          <a:xfrm>
            <a:off x="9476322" y="2843287"/>
            <a:ext cx="2522457" cy="1715725"/>
          </a:xfrm>
          <a:prstGeom prst="rect">
            <a:avLst/>
          </a:prstGeom>
          <a:noFill/>
          <a:ln>
            <a:noFill/>
          </a:ln>
        </p:spPr>
      </p:pic>
      <p:pic>
        <p:nvPicPr>
          <p:cNvPr id="451" name="Google Shape;451;p41"/>
          <p:cNvPicPr preferRelativeResize="0"/>
          <p:nvPr/>
        </p:nvPicPr>
        <p:blipFill rotWithShape="1">
          <a:blip r:embed="rId6">
            <a:alphaModFix/>
          </a:blip>
          <a:srcRect b="0" l="0" r="0" t="0"/>
          <a:stretch/>
        </p:blipFill>
        <p:spPr>
          <a:xfrm>
            <a:off x="9558668" y="4760861"/>
            <a:ext cx="2357764" cy="1898730"/>
          </a:xfrm>
          <a:prstGeom prst="rect">
            <a:avLst/>
          </a:prstGeom>
          <a:noFill/>
          <a:ln>
            <a:noFill/>
          </a:ln>
        </p:spPr>
      </p:pic>
      <p:pic>
        <p:nvPicPr>
          <p:cNvPr id="452" name="Google Shape;452;p41"/>
          <p:cNvPicPr preferRelativeResize="0"/>
          <p:nvPr/>
        </p:nvPicPr>
        <p:blipFill rotWithShape="1">
          <a:blip r:embed="rId7">
            <a:alphaModFix/>
          </a:blip>
          <a:srcRect b="0" l="0" r="0" t="0"/>
          <a:stretch/>
        </p:blipFill>
        <p:spPr>
          <a:xfrm>
            <a:off x="230529" y="123054"/>
            <a:ext cx="1505948" cy="3511465"/>
          </a:xfrm>
          <a:prstGeom prst="rect">
            <a:avLst/>
          </a:prstGeom>
          <a:noFill/>
          <a:ln>
            <a:noFill/>
          </a:ln>
        </p:spPr>
      </p:pic>
      <p:pic>
        <p:nvPicPr>
          <p:cNvPr id="453" name="Google Shape;453;p41"/>
          <p:cNvPicPr preferRelativeResize="0"/>
          <p:nvPr/>
        </p:nvPicPr>
        <p:blipFill rotWithShape="1">
          <a:blip r:embed="rId8">
            <a:alphaModFix/>
          </a:blip>
          <a:srcRect b="0" l="0" r="0" t="0"/>
          <a:stretch/>
        </p:blipFill>
        <p:spPr>
          <a:xfrm>
            <a:off x="1736477" y="123054"/>
            <a:ext cx="1512712" cy="3511465"/>
          </a:xfrm>
          <a:prstGeom prst="rect">
            <a:avLst/>
          </a:prstGeom>
          <a:noFill/>
          <a:ln>
            <a:noFill/>
          </a:ln>
        </p:spPr>
      </p:pic>
      <p:pic>
        <p:nvPicPr>
          <p:cNvPr id="454" name="Google Shape;454;p41"/>
          <p:cNvPicPr preferRelativeResize="0"/>
          <p:nvPr/>
        </p:nvPicPr>
        <p:blipFill rotWithShape="1">
          <a:blip r:embed="rId9">
            <a:alphaModFix/>
          </a:blip>
          <a:srcRect b="0" l="0" r="0" t="0"/>
          <a:stretch/>
        </p:blipFill>
        <p:spPr>
          <a:xfrm>
            <a:off x="184209" y="3895725"/>
            <a:ext cx="3775887" cy="280603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pic>
        <p:nvPicPr>
          <p:cNvPr id="117" name="Google Shape;117;p15"/>
          <p:cNvPicPr preferRelativeResize="0"/>
          <p:nvPr/>
        </p:nvPicPr>
        <p:blipFill rotWithShape="1">
          <a:blip r:embed="rId3">
            <a:alphaModFix/>
          </a:blip>
          <a:srcRect b="0" l="0" r="0" t="0"/>
          <a:stretch/>
        </p:blipFill>
        <p:spPr>
          <a:xfrm>
            <a:off x="2085474" y="280357"/>
            <a:ext cx="8261683" cy="6278189"/>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9" name="Shape 459"/>
        <p:cNvGrpSpPr/>
        <p:nvPr/>
      </p:nvGrpSpPr>
      <p:grpSpPr>
        <a:xfrm>
          <a:off x="0" y="0"/>
          <a:ext cx="0" cy="0"/>
          <a:chOff x="0" y="0"/>
          <a:chExt cx="0" cy="0"/>
        </a:xfrm>
      </p:grpSpPr>
      <p:pic>
        <p:nvPicPr>
          <p:cNvPr id="460" name="Google Shape;460;p42"/>
          <p:cNvPicPr preferRelativeResize="0"/>
          <p:nvPr/>
        </p:nvPicPr>
        <p:blipFill rotWithShape="1">
          <a:blip r:embed="rId3">
            <a:alphaModFix/>
          </a:blip>
          <a:srcRect b="0" l="0" r="0" t="0"/>
          <a:stretch/>
        </p:blipFill>
        <p:spPr>
          <a:xfrm>
            <a:off x="2817091" y="1373092"/>
            <a:ext cx="6241184" cy="3913283"/>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4" name="Shape 464"/>
        <p:cNvGrpSpPr/>
        <p:nvPr/>
      </p:nvGrpSpPr>
      <p:grpSpPr>
        <a:xfrm>
          <a:off x="0" y="0"/>
          <a:ext cx="0" cy="0"/>
          <a:chOff x="0" y="0"/>
          <a:chExt cx="0" cy="0"/>
        </a:xfrm>
      </p:grpSpPr>
      <p:pic>
        <p:nvPicPr>
          <p:cNvPr id="465" name="Google Shape;465;p43"/>
          <p:cNvPicPr preferRelativeResize="0"/>
          <p:nvPr/>
        </p:nvPicPr>
        <p:blipFill rotWithShape="1">
          <a:blip r:embed="rId3">
            <a:alphaModFix/>
          </a:blip>
          <a:srcRect b="0" l="0" r="0" t="0"/>
          <a:stretch/>
        </p:blipFill>
        <p:spPr>
          <a:xfrm>
            <a:off x="584200" y="139700"/>
            <a:ext cx="11023600" cy="65786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9" name="Shape 469"/>
        <p:cNvGrpSpPr/>
        <p:nvPr/>
      </p:nvGrpSpPr>
      <p:grpSpPr>
        <a:xfrm>
          <a:off x="0" y="0"/>
          <a:ext cx="0" cy="0"/>
          <a:chOff x="0" y="0"/>
          <a:chExt cx="0" cy="0"/>
        </a:xfrm>
      </p:grpSpPr>
      <p:pic>
        <p:nvPicPr>
          <p:cNvPr id="470" name="Google Shape;470;p44"/>
          <p:cNvPicPr preferRelativeResize="0"/>
          <p:nvPr/>
        </p:nvPicPr>
        <p:blipFill rotWithShape="1">
          <a:blip r:embed="rId3">
            <a:alphaModFix/>
          </a:blip>
          <a:srcRect b="0" l="0" r="0" t="0"/>
          <a:stretch/>
        </p:blipFill>
        <p:spPr>
          <a:xfrm>
            <a:off x="250713" y="223520"/>
            <a:ext cx="11357087" cy="622808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pic>
        <p:nvPicPr>
          <p:cNvPr id="123" name="Google Shape;123;p16"/>
          <p:cNvPicPr preferRelativeResize="0"/>
          <p:nvPr/>
        </p:nvPicPr>
        <p:blipFill rotWithShape="1">
          <a:blip r:embed="rId3">
            <a:alphaModFix/>
          </a:blip>
          <a:srcRect b="0" l="0" r="0" t="0"/>
          <a:stretch/>
        </p:blipFill>
        <p:spPr>
          <a:xfrm>
            <a:off x="0" y="0"/>
            <a:ext cx="8803138" cy="6858000"/>
          </a:xfrm>
          <a:prstGeom prst="rect">
            <a:avLst/>
          </a:prstGeom>
          <a:noFill/>
          <a:ln>
            <a:noFill/>
          </a:ln>
        </p:spPr>
      </p:pic>
      <p:sp>
        <p:nvSpPr>
          <p:cNvPr id="124" name="Google Shape;124;p16"/>
          <p:cNvSpPr/>
          <p:nvPr/>
        </p:nvSpPr>
        <p:spPr>
          <a:xfrm>
            <a:off x="4782358" y="0"/>
            <a:ext cx="1235242" cy="6858000"/>
          </a:xfrm>
          <a:prstGeom prst="frame">
            <a:avLst>
              <a:gd fmla="val 12500" name="adj1"/>
            </a:avLst>
          </a:prstGeom>
          <a:gradFill>
            <a:gsLst>
              <a:gs pos="0">
                <a:schemeClr val="dk1"/>
              </a:gs>
              <a:gs pos="100000">
                <a:srgbClr val="5A5A5A"/>
              </a:gs>
            </a:gsLst>
            <a:path path="circle">
              <a:fillToRect b="50%" l="50%" r="50%" t="50%"/>
            </a:path>
            <a:tileRect/>
          </a:gradFill>
          <a:ln>
            <a:noFill/>
          </a:ln>
          <a:effectLst>
            <a:outerShdw blurRad="76200" rotWithShape="0" algn="ctr" dir="5400000" dist="25400">
              <a:srgbClr val="000000">
                <a:alpha val="6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Twentieth Century"/>
              <a:ea typeface="Twentieth Century"/>
              <a:cs typeface="Twentieth Century"/>
              <a:sym typeface="Twentieth Century"/>
            </a:endParaRPr>
          </a:p>
        </p:txBody>
      </p:sp>
      <p:sp>
        <p:nvSpPr>
          <p:cNvPr id="125" name="Google Shape;125;p16"/>
          <p:cNvSpPr/>
          <p:nvPr/>
        </p:nvSpPr>
        <p:spPr>
          <a:xfrm>
            <a:off x="8950622" y="5560141"/>
            <a:ext cx="3241378" cy="116955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1" lang="fr-FR" sz="1400" u="none" cap="none" strike="noStrike">
                <a:solidFill>
                  <a:schemeClr val="dk1"/>
                </a:solidFill>
                <a:latin typeface="Open Sans"/>
                <a:ea typeface="Open Sans"/>
                <a:cs typeface="Open Sans"/>
                <a:sym typeface="Open Sans"/>
              </a:rPr>
              <a:t>Le Guyader-Peyrou S, Defossez G, Dantony E, et al. Estimations nationales de l’incidence et de la mortalité par cancer en France métropolitaine entre 1990 et 2018.</a:t>
            </a:r>
            <a:endParaRPr i="1" sz="1400">
              <a:solidFill>
                <a:schemeClr val="dk1"/>
              </a:solidFill>
              <a:latin typeface="Twentieth Century"/>
              <a:ea typeface="Twentieth Century"/>
              <a:cs typeface="Twentieth Century"/>
              <a:sym typeface="Twentieth Century"/>
            </a:endParaRPr>
          </a:p>
        </p:txBody>
      </p:sp>
      <p:cxnSp>
        <p:nvCxnSpPr>
          <p:cNvPr id="126" name="Google Shape;126;p16"/>
          <p:cNvCxnSpPr/>
          <p:nvPr/>
        </p:nvCxnSpPr>
        <p:spPr>
          <a:xfrm>
            <a:off x="6017600" y="1350818"/>
            <a:ext cx="3417345" cy="0"/>
          </a:xfrm>
          <a:prstGeom prst="straightConnector1">
            <a:avLst/>
          </a:prstGeom>
          <a:noFill/>
          <a:ln cap="flat" cmpd="sng" w="38100">
            <a:solidFill>
              <a:schemeClr val="dk2"/>
            </a:solidFill>
            <a:prstDash val="solid"/>
            <a:round/>
            <a:headEnd len="sm" w="sm" type="none"/>
            <a:tailEnd len="med" w="med" type="triangle"/>
          </a:ln>
        </p:spPr>
      </p:cxnSp>
      <p:cxnSp>
        <p:nvCxnSpPr>
          <p:cNvPr id="127" name="Google Shape;127;p16"/>
          <p:cNvCxnSpPr/>
          <p:nvPr/>
        </p:nvCxnSpPr>
        <p:spPr>
          <a:xfrm>
            <a:off x="6017600" y="2119745"/>
            <a:ext cx="3396564" cy="0"/>
          </a:xfrm>
          <a:prstGeom prst="straightConnector1">
            <a:avLst/>
          </a:prstGeom>
          <a:noFill/>
          <a:ln cap="flat" cmpd="sng" w="38100">
            <a:solidFill>
              <a:schemeClr val="dk2"/>
            </a:solidFill>
            <a:prstDash val="solid"/>
            <a:round/>
            <a:headEnd len="sm" w="sm" type="none"/>
            <a:tailEnd len="med" w="med" type="triangle"/>
          </a:ln>
        </p:spPr>
      </p:cxnSp>
      <p:cxnSp>
        <p:nvCxnSpPr>
          <p:cNvPr id="128" name="Google Shape;128;p16"/>
          <p:cNvCxnSpPr/>
          <p:nvPr/>
        </p:nvCxnSpPr>
        <p:spPr>
          <a:xfrm flipH="1" rot="10800000">
            <a:off x="5996819" y="3408218"/>
            <a:ext cx="3417345" cy="20782"/>
          </a:xfrm>
          <a:prstGeom prst="straightConnector1">
            <a:avLst/>
          </a:prstGeom>
          <a:noFill/>
          <a:ln cap="flat" cmpd="sng" w="38100">
            <a:solidFill>
              <a:schemeClr val="dk2"/>
            </a:solidFill>
            <a:prstDash val="solid"/>
            <a:round/>
            <a:headEnd len="sm" w="sm" type="none"/>
            <a:tailEnd len="med" w="med" type="triangle"/>
          </a:ln>
        </p:spPr>
      </p:cxnSp>
      <p:sp>
        <p:nvSpPr>
          <p:cNvPr id="129" name="Google Shape;129;p16"/>
          <p:cNvSpPr txBox="1"/>
          <p:nvPr/>
        </p:nvSpPr>
        <p:spPr>
          <a:xfrm>
            <a:off x="9645445" y="1166152"/>
            <a:ext cx="1601721"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2000">
                <a:solidFill>
                  <a:schemeClr val="dk1"/>
                </a:solidFill>
                <a:latin typeface="Twentieth Century"/>
                <a:ea typeface="Twentieth Century"/>
                <a:cs typeface="Twentieth Century"/>
                <a:sym typeface="Twentieth Century"/>
              </a:rPr>
              <a:t>22% des LNH</a:t>
            </a:r>
            <a:endParaRPr/>
          </a:p>
        </p:txBody>
      </p:sp>
      <p:sp>
        <p:nvSpPr>
          <p:cNvPr id="130" name="Google Shape;130;p16"/>
          <p:cNvSpPr txBox="1"/>
          <p:nvPr/>
        </p:nvSpPr>
        <p:spPr>
          <a:xfrm>
            <a:off x="9434945" y="1935079"/>
            <a:ext cx="2757055"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1800">
                <a:solidFill>
                  <a:schemeClr val="dk1"/>
                </a:solidFill>
                <a:latin typeface="Twentieth Century"/>
                <a:ea typeface="Twentieth Century"/>
                <a:cs typeface="Twentieth Century"/>
                <a:sym typeface="Twentieth Century"/>
              </a:rPr>
              <a:t>Environ 3000 nouveaux cas/an</a:t>
            </a:r>
            <a:endParaRPr/>
          </a:p>
        </p:txBody>
      </p:sp>
      <p:sp>
        <p:nvSpPr>
          <p:cNvPr id="131" name="Google Shape;131;p16"/>
          <p:cNvSpPr txBox="1"/>
          <p:nvPr/>
        </p:nvSpPr>
        <p:spPr>
          <a:xfrm>
            <a:off x="9466844" y="3223552"/>
            <a:ext cx="2675732"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1800">
                <a:solidFill>
                  <a:schemeClr val="dk1"/>
                </a:solidFill>
                <a:latin typeface="Twentieth Century"/>
                <a:ea typeface="Twentieth Century"/>
                <a:cs typeface="Twentieth Century"/>
                <a:sym typeface="Twentieth Century"/>
              </a:rPr>
              <a:t>Incidence en augmentation dans les 2 sexes</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24"/>
                                        </p:tgtEl>
                                        <p:attrNameLst>
                                          <p:attrName>style.visibility</p:attrName>
                                        </p:attrNameLst>
                                      </p:cBhvr>
                                      <p:to>
                                        <p:strVal val="visible"/>
                                      </p:to>
                                    </p:set>
                                    <p:anim calcmode="lin" valueType="num">
                                      <p:cBhvr additive="base">
                                        <p:cTn dur="1000"/>
                                        <p:tgtEl>
                                          <p:spTgt spid="124"/>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6"/>
                                        </p:tgtEl>
                                        <p:attrNameLst>
                                          <p:attrName>style.visibility</p:attrName>
                                        </p:attrNameLst>
                                      </p:cBhvr>
                                      <p:to>
                                        <p:strVal val="visible"/>
                                      </p:to>
                                    </p:set>
                                    <p:animEffect filter="fade" transition="in">
                                      <p:cBhvr>
                                        <p:cTn dur="1000"/>
                                        <p:tgtEl>
                                          <p:spTgt spid="126"/>
                                        </p:tgtEl>
                                      </p:cBhvr>
                                    </p:animEffect>
                                  </p:childTnLst>
                                </p:cTn>
                              </p:par>
                              <p:par>
                                <p:cTn fill="hold" nodeType="withEffect" presetClass="entr" presetID="10" presetSubtype="0">
                                  <p:stCondLst>
                                    <p:cond delay="0"/>
                                  </p:stCondLst>
                                  <p:childTnLst>
                                    <p:set>
                                      <p:cBhvr>
                                        <p:cTn dur="1" fill="hold">
                                          <p:stCondLst>
                                            <p:cond delay="0"/>
                                          </p:stCondLst>
                                        </p:cTn>
                                        <p:tgtEl>
                                          <p:spTgt spid="127"/>
                                        </p:tgtEl>
                                        <p:attrNameLst>
                                          <p:attrName>style.visibility</p:attrName>
                                        </p:attrNameLst>
                                      </p:cBhvr>
                                      <p:to>
                                        <p:strVal val="visible"/>
                                      </p:to>
                                    </p:set>
                                    <p:animEffect filter="fade" transition="in">
                                      <p:cBhvr>
                                        <p:cTn dur="1000"/>
                                        <p:tgtEl>
                                          <p:spTgt spid="127"/>
                                        </p:tgtEl>
                                      </p:cBhvr>
                                    </p:animEffect>
                                  </p:childTnLst>
                                </p:cTn>
                              </p:par>
                              <p:par>
                                <p:cTn fill="hold" nodeType="withEffect" presetClass="entr" presetID="10" presetSubtype="0">
                                  <p:stCondLst>
                                    <p:cond delay="0"/>
                                  </p:stCondLst>
                                  <p:childTnLst>
                                    <p:set>
                                      <p:cBhvr>
                                        <p:cTn dur="1" fill="hold">
                                          <p:stCondLst>
                                            <p:cond delay="0"/>
                                          </p:stCondLst>
                                        </p:cTn>
                                        <p:tgtEl>
                                          <p:spTgt spid="128"/>
                                        </p:tgtEl>
                                        <p:attrNameLst>
                                          <p:attrName>style.visibility</p:attrName>
                                        </p:attrNameLst>
                                      </p:cBhvr>
                                      <p:to>
                                        <p:strVal val="visible"/>
                                      </p:to>
                                    </p:set>
                                    <p:animEffect filter="fade" transition="in">
                                      <p:cBhvr>
                                        <p:cTn dur="1000"/>
                                        <p:tgtEl>
                                          <p:spTgt spid="128"/>
                                        </p:tgtEl>
                                      </p:cBhvr>
                                    </p:animEffect>
                                  </p:childTnLst>
                                </p:cTn>
                              </p:par>
                              <p:par>
                                <p:cTn fill="hold" nodeType="withEffect" presetClass="entr" presetID="10" presetSubtype="0">
                                  <p:stCondLst>
                                    <p:cond delay="0"/>
                                  </p:stCondLst>
                                  <p:childTnLst>
                                    <p:set>
                                      <p:cBhvr>
                                        <p:cTn dur="1" fill="hold">
                                          <p:stCondLst>
                                            <p:cond delay="0"/>
                                          </p:stCondLst>
                                        </p:cTn>
                                        <p:tgtEl>
                                          <p:spTgt spid="129"/>
                                        </p:tgtEl>
                                        <p:attrNameLst>
                                          <p:attrName>style.visibility</p:attrName>
                                        </p:attrNameLst>
                                      </p:cBhvr>
                                      <p:to>
                                        <p:strVal val="visible"/>
                                      </p:to>
                                    </p:set>
                                    <p:animEffect filter="fade" transition="in">
                                      <p:cBhvr>
                                        <p:cTn dur="1000"/>
                                        <p:tgtEl>
                                          <p:spTgt spid="129"/>
                                        </p:tgtEl>
                                      </p:cBhvr>
                                    </p:animEffect>
                                  </p:childTnLst>
                                </p:cTn>
                              </p:par>
                              <p:par>
                                <p:cTn fill="hold" nodeType="withEffect" presetClass="entr" presetID="10" presetSubtype="0">
                                  <p:stCondLst>
                                    <p:cond delay="0"/>
                                  </p:stCondLst>
                                  <p:childTnLst>
                                    <p:set>
                                      <p:cBhvr>
                                        <p:cTn dur="1" fill="hold">
                                          <p:stCondLst>
                                            <p:cond delay="0"/>
                                          </p:stCondLst>
                                        </p:cTn>
                                        <p:tgtEl>
                                          <p:spTgt spid="130"/>
                                        </p:tgtEl>
                                        <p:attrNameLst>
                                          <p:attrName>style.visibility</p:attrName>
                                        </p:attrNameLst>
                                      </p:cBhvr>
                                      <p:to>
                                        <p:strVal val="visible"/>
                                      </p:to>
                                    </p:set>
                                    <p:animEffect filter="fade" transition="in">
                                      <p:cBhvr>
                                        <p:cTn dur="1000"/>
                                        <p:tgtEl>
                                          <p:spTgt spid="130"/>
                                        </p:tgtEl>
                                      </p:cBhvr>
                                    </p:animEffect>
                                  </p:childTnLst>
                                </p:cTn>
                              </p:par>
                              <p:par>
                                <p:cTn fill="hold" nodeType="withEffect" presetClass="entr" presetID="10" presetSubtype="0">
                                  <p:stCondLst>
                                    <p:cond delay="0"/>
                                  </p:stCondLst>
                                  <p:childTnLst>
                                    <p:set>
                                      <p:cBhvr>
                                        <p:cTn dur="1" fill="hold">
                                          <p:stCondLst>
                                            <p:cond delay="0"/>
                                          </p:stCondLst>
                                        </p:cTn>
                                        <p:tgtEl>
                                          <p:spTgt spid="131"/>
                                        </p:tgtEl>
                                        <p:attrNameLst>
                                          <p:attrName>style.visibility</p:attrName>
                                        </p:attrNameLst>
                                      </p:cBhvr>
                                      <p:to>
                                        <p:strVal val="visible"/>
                                      </p:to>
                                    </p:set>
                                    <p:animEffect filter="fade" transition="in">
                                      <p:cBhvr>
                                        <p:cTn dur="1000"/>
                                        <p:tgtEl>
                                          <p:spTgt spid="13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36" name="Shape 136"/>
        <p:cNvGrpSpPr/>
        <p:nvPr/>
      </p:nvGrpSpPr>
      <p:grpSpPr>
        <a:xfrm>
          <a:off x="0" y="0"/>
          <a:ext cx="0" cy="0"/>
          <a:chOff x="0" y="0"/>
          <a:chExt cx="0" cy="0"/>
        </a:xfrm>
      </p:grpSpPr>
      <p:pic>
        <p:nvPicPr>
          <p:cNvPr id="137" name="Google Shape;137;p17"/>
          <p:cNvPicPr preferRelativeResize="0"/>
          <p:nvPr/>
        </p:nvPicPr>
        <p:blipFill rotWithShape="1">
          <a:blip r:embed="rId3">
            <a:alphaModFix/>
          </a:blip>
          <a:srcRect b="0" l="0" r="0" t="0"/>
          <a:stretch/>
        </p:blipFill>
        <p:spPr>
          <a:xfrm>
            <a:off x="0" y="451997"/>
            <a:ext cx="9230939" cy="5002574"/>
          </a:xfrm>
          <a:prstGeom prst="rect">
            <a:avLst/>
          </a:prstGeom>
          <a:noFill/>
          <a:ln>
            <a:noFill/>
          </a:ln>
        </p:spPr>
      </p:pic>
      <p:sp>
        <p:nvSpPr>
          <p:cNvPr id="138" name="Google Shape;138;p17"/>
          <p:cNvSpPr/>
          <p:nvPr/>
        </p:nvSpPr>
        <p:spPr>
          <a:xfrm>
            <a:off x="230966" y="6448926"/>
            <a:ext cx="3876254" cy="369332"/>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i="1" lang="fr-FR" sz="1200">
                <a:solidFill>
                  <a:srgbClr val="000000"/>
                </a:solidFill>
                <a:latin typeface="Proxima Nova"/>
                <a:ea typeface="Proxima Nova"/>
                <a:cs typeface="Proxima Nova"/>
                <a:sym typeface="Proxima Nova"/>
              </a:rPr>
              <a:t>Société canadienne du cancer, Toronto, Ontario 2016</a:t>
            </a:r>
            <a:r>
              <a:rPr i="1" lang="fr-FR" sz="1800">
                <a:solidFill>
                  <a:srgbClr val="000000"/>
                </a:solidFill>
                <a:latin typeface="Proxima Nova"/>
                <a:ea typeface="Proxima Nova"/>
                <a:cs typeface="Proxima Nova"/>
                <a:sym typeface="Proxima Nova"/>
              </a:rPr>
              <a:t>.</a:t>
            </a:r>
            <a:endParaRPr i="1" sz="1800">
              <a:solidFill>
                <a:schemeClr val="dk1"/>
              </a:solidFill>
              <a:latin typeface="Twentieth Century"/>
              <a:ea typeface="Twentieth Century"/>
              <a:cs typeface="Twentieth Century"/>
              <a:sym typeface="Twentieth Century"/>
            </a:endParaRPr>
          </a:p>
        </p:txBody>
      </p:sp>
      <p:sp>
        <p:nvSpPr>
          <p:cNvPr id="139" name="Google Shape;139;p17"/>
          <p:cNvSpPr txBox="1"/>
          <p:nvPr/>
        </p:nvSpPr>
        <p:spPr>
          <a:xfrm>
            <a:off x="9230939" y="1988263"/>
            <a:ext cx="2961061" cy="230832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fr-FR" sz="1800">
                <a:solidFill>
                  <a:schemeClr val="dk1"/>
                </a:solidFill>
                <a:latin typeface="Twentieth Century"/>
                <a:ea typeface="Twentieth Century"/>
                <a:cs typeface="Twentieth Century"/>
                <a:sym typeface="Twentieth Century"/>
              </a:rPr>
              <a:t>L’amélioration de la survie passe par l’amélioration :</a:t>
            </a:r>
            <a:endParaRPr/>
          </a:p>
          <a:p>
            <a:pPr indent="0" lvl="0" marL="0" marR="0" rtl="0" algn="l">
              <a:spcBef>
                <a:spcPts val="0"/>
              </a:spcBef>
              <a:spcAft>
                <a:spcPts val="0"/>
              </a:spcAft>
              <a:buNone/>
            </a:pPr>
            <a:r>
              <a:t/>
            </a:r>
            <a:endParaRPr sz="1800">
              <a:solidFill>
                <a:schemeClr val="dk1"/>
              </a:solidFill>
              <a:latin typeface="Twentieth Century"/>
              <a:ea typeface="Twentieth Century"/>
              <a:cs typeface="Twentieth Century"/>
              <a:sym typeface="Twentieth Century"/>
            </a:endParaRPr>
          </a:p>
          <a:p>
            <a:pPr indent="-285750" lvl="0" marL="285750" marR="0" rtl="0" algn="l">
              <a:spcBef>
                <a:spcPts val="0"/>
              </a:spcBef>
              <a:spcAft>
                <a:spcPts val="0"/>
              </a:spcAft>
              <a:buClr>
                <a:schemeClr val="dk1"/>
              </a:buClr>
              <a:buSzPts val="1800"/>
              <a:buFont typeface="Arial"/>
              <a:buChar char="•"/>
            </a:pPr>
            <a:r>
              <a:rPr lang="fr-FR" sz="1800">
                <a:solidFill>
                  <a:schemeClr val="dk1"/>
                </a:solidFill>
                <a:latin typeface="Twentieth Century"/>
                <a:ea typeface="Twentieth Century"/>
                <a:cs typeface="Twentieth Century"/>
                <a:sym typeface="Twentieth Century"/>
              </a:rPr>
              <a:t>Les traitements</a:t>
            </a:r>
            <a:endParaRPr/>
          </a:p>
          <a:p>
            <a:pPr indent="-285750" lvl="0" marL="285750" marR="0" rtl="0" algn="l">
              <a:spcBef>
                <a:spcPts val="0"/>
              </a:spcBef>
              <a:spcAft>
                <a:spcPts val="0"/>
              </a:spcAft>
              <a:buClr>
                <a:schemeClr val="dk1"/>
              </a:buClr>
              <a:buSzPts val="1800"/>
              <a:buFont typeface="Arial"/>
              <a:buChar char="•"/>
            </a:pPr>
            <a:r>
              <a:rPr lang="fr-FR" sz="1800">
                <a:solidFill>
                  <a:schemeClr val="dk1"/>
                </a:solidFill>
                <a:latin typeface="Twentieth Century"/>
                <a:ea typeface="Twentieth Century"/>
                <a:cs typeface="Twentieth Century"/>
                <a:sym typeface="Twentieth Century"/>
              </a:rPr>
              <a:t>Le bilan pré-thérapeutique et le suivi en cours de traitement</a:t>
            </a:r>
            <a:endParaRPr/>
          </a:p>
          <a:p>
            <a:pPr indent="0" lvl="0" marL="0" marR="0" rtl="0" algn="l">
              <a:spcBef>
                <a:spcPts val="0"/>
              </a:spcBef>
              <a:spcAft>
                <a:spcPts val="0"/>
              </a:spcAft>
              <a:buNone/>
            </a:pPr>
            <a:r>
              <a:t/>
            </a:r>
            <a:endParaRPr sz="1800">
              <a:solidFill>
                <a:schemeClr val="dk1"/>
              </a:solidFill>
              <a:latin typeface="Twentieth Century"/>
              <a:ea typeface="Twentieth Century"/>
              <a:cs typeface="Twentieth Century"/>
              <a:sym typeface="Twentieth Century"/>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graphicFrame>
        <p:nvGraphicFramePr>
          <p:cNvPr id="145" name="Google Shape;145;p18"/>
          <p:cNvGraphicFramePr/>
          <p:nvPr/>
        </p:nvGraphicFramePr>
        <p:xfrm>
          <a:off x="604432" y="1402668"/>
          <a:ext cx="3000000" cy="3000000"/>
        </p:xfrm>
        <a:graphic>
          <a:graphicData uri="http://schemas.openxmlformats.org/drawingml/2006/table">
            <a:tbl>
              <a:tblPr bandRow="1" firstRow="1">
                <a:noFill/>
                <a:tableStyleId>{C6D4DCEE-1C70-4D92-B150-83483FE3B7FF}</a:tableStyleId>
              </a:tblPr>
              <a:tblGrid>
                <a:gridCol w="2123200"/>
                <a:gridCol w="1724100"/>
                <a:gridCol w="1285100"/>
                <a:gridCol w="2242925"/>
                <a:gridCol w="2316075"/>
                <a:gridCol w="1291750"/>
              </a:tblGrid>
              <a:tr h="1464125">
                <a:tc>
                  <a:txBody>
                    <a:bodyPr/>
                    <a:lstStyle/>
                    <a:p>
                      <a:pPr indent="0" lvl="0" marL="0" marR="0" rtl="0" algn="ctr">
                        <a:spcBef>
                          <a:spcPts val="0"/>
                        </a:spcBef>
                        <a:spcAft>
                          <a:spcPts val="0"/>
                        </a:spcAft>
                        <a:buNone/>
                      </a:pPr>
                      <a:r>
                        <a:rPr lang="fr-FR" sz="1800" u="none" cap="none" strike="noStrike"/>
                        <a:t>Parameter</a:t>
                      </a:r>
                      <a:endParaRPr sz="1800" u="none" cap="none" strike="noStrike"/>
                    </a:p>
                  </a:txBody>
                  <a:tcPr marT="45725" marB="45725" marR="91450" marL="91450"/>
                </a:tc>
                <a:tc>
                  <a:txBody>
                    <a:bodyPr/>
                    <a:lstStyle/>
                    <a:p>
                      <a:pPr indent="0" lvl="0" marL="0" marR="0" rtl="0" algn="ctr">
                        <a:spcBef>
                          <a:spcPts val="0"/>
                        </a:spcBef>
                        <a:spcAft>
                          <a:spcPts val="0"/>
                        </a:spcAft>
                        <a:buNone/>
                      </a:pPr>
                      <a:r>
                        <a:rPr lang="fr-FR" sz="1800" u="none" cap="none" strike="noStrike"/>
                        <a:t>n</a:t>
                      </a:r>
                      <a:endParaRPr/>
                    </a:p>
                  </a:txBody>
                  <a:tcPr marT="45725" marB="45725" marR="91450" marL="91450"/>
                </a:tc>
                <a:tc>
                  <a:txBody>
                    <a:bodyPr/>
                    <a:lstStyle/>
                    <a:p>
                      <a:pPr indent="0" lvl="0" marL="0" marR="0" rtl="0" algn="ctr">
                        <a:spcBef>
                          <a:spcPts val="0"/>
                        </a:spcBef>
                        <a:spcAft>
                          <a:spcPts val="0"/>
                        </a:spcAft>
                        <a:buNone/>
                      </a:pPr>
                      <a:r>
                        <a:rPr lang="fr-FR" sz="1800" u="none" cap="none" strike="noStrike"/>
                        <a:t>%</a:t>
                      </a:r>
                      <a:endParaRPr/>
                    </a:p>
                  </a:txBody>
                  <a:tcPr marT="45725" marB="45725" marR="91450" marL="91450"/>
                </a:tc>
                <a:tc>
                  <a:txBody>
                    <a:bodyPr/>
                    <a:lstStyle/>
                    <a:p>
                      <a:pPr indent="0" lvl="0" marL="0" marR="0" rtl="0" algn="ctr">
                        <a:spcBef>
                          <a:spcPts val="0"/>
                        </a:spcBef>
                        <a:spcAft>
                          <a:spcPts val="0"/>
                        </a:spcAft>
                        <a:buNone/>
                      </a:pPr>
                      <a:r>
                        <a:rPr lang="fr-FR" sz="1800" u="none" cap="none" strike="noStrike"/>
                        <a:t>5 year survival, % (SE)</a:t>
                      </a:r>
                      <a:endParaRPr/>
                    </a:p>
                  </a:txBody>
                  <a:tcPr marT="45725" marB="45725" marR="91450" marL="91450"/>
                </a:tc>
                <a:tc>
                  <a:txBody>
                    <a:bodyPr/>
                    <a:lstStyle/>
                    <a:p>
                      <a:pPr indent="0" lvl="0" marL="0" marR="0" rtl="0" algn="ctr">
                        <a:spcBef>
                          <a:spcPts val="0"/>
                        </a:spcBef>
                        <a:spcAft>
                          <a:spcPts val="0"/>
                        </a:spcAft>
                        <a:buNone/>
                      </a:pPr>
                      <a:r>
                        <a:rPr lang="fr-FR" sz="1800" u="none" cap="none" strike="noStrike"/>
                        <a:t>10 year survival, % (SE)</a:t>
                      </a:r>
                      <a:endParaRPr sz="1800" u="none" cap="none" strike="noStrike"/>
                    </a:p>
                  </a:txBody>
                  <a:tcPr marT="45725" marB="45725" marR="91450" marL="91450"/>
                </a:tc>
                <a:tc>
                  <a:txBody>
                    <a:bodyPr/>
                    <a:lstStyle/>
                    <a:p>
                      <a:pPr indent="0" lvl="0" marL="0" marR="0" rtl="0" algn="ctr">
                        <a:spcBef>
                          <a:spcPts val="0"/>
                        </a:spcBef>
                        <a:spcAft>
                          <a:spcPts val="0"/>
                        </a:spcAft>
                        <a:buNone/>
                      </a:pPr>
                      <a:r>
                        <a:rPr lang="fr-FR" sz="1800" u="none" cap="none" strike="noStrike"/>
                        <a:t>P value</a:t>
                      </a:r>
                      <a:endParaRPr/>
                    </a:p>
                  </a:txBody>
                  <a:tcPr marT="45725" marB="45725" marR="91450" marL="91450"/>
                </a:tc>
              </a:tr>
              <a:tr h="1464125">
                <a:tc>
                  <a:txBody>
                    <a:bodyPr/>
                    <a:lstStyle/>
                    <a:p>
                      <a:pPr indent="0" lvl="0" marL="0" marR="0" rtl="0" algn="ctr">
                        <a:spcBef>
                          <a:spcPts val="0"/>
                        </a:spcBef>
                        <a:spcAft>
                          <a:spcPts val="0"/>
                        </a:spcAft>
                        <a:buNone/>
                      </a:pPr>
                      <a:r>
                        <a:rPr lang="fr-FR" sz="1800" u="none" cap="none" strike="noStrike"/>
                        <a:t>Bone marrow involvement</a:t>
                      </a:r>
                      <a:endParaRPr sz="1800" u="none" cap="none" strike="noStrike"/>
                    </a:p>
                  </a:txBody>
                  <a:tcPr marT="45725" marB="45725" marR="91450" marL="91450"/>
                </a:tc>
                <a:tc>
                  <a:txBody>
                    <a:bodyPr/>
                    <a:lstStyle/>
                    <a:p>
                      <a:pPr indent="0" lvl="0" marL="0" marR="0" rtl="0" algn="ctr">
                        <a:spcBef>
                          <a:spcPts val="0"/>
                        </a:spcBef>
                        <a:spcAft>
                          <a:spcPts val="0"/>
                        </a:spcAft>
                        <a:buNone/>
                      </a:pPr>
                      <a:r>
                        <a:rPr lang="fr-FR" sz="1800" u="none" cap="none" strike="noStrike"/>
                        <a:t>4016</a:t>
                      </a:r>
                      <a:endParaRPr/>
                    </a:p>
                  </a:txBody>
                  <a:tcPr marT="45725" marB="45725" marR="91450" marL="91450"/>
                </a:tc>
                <a:tc>
                  <a:txBody>
                    <a:bodyPr/>
                    <a:lstStyle/>
                    <a:p>
                      <a:pPr indent="0" lvl="0" marL="0" marR="0" rtl="0" algn="ctr">
                        <a:spcBef>
                          <a:spcPts val="0"/>
                        </a:spcBef>
                        <a:spcAft>
                          <a:spcPts val="0"/>
                        </a:spcAft>
                        <a:buNone/>
                      </a:pPr>
                      <a:r>
                        <a:t/>
                      </a:r>
                      <a:endParaRPr sz="1800" u="none" cap="none" strike="noStrike"/>
                    </a:p>
                  </a:txBody>
                  <a:tcPr marT="45725" marB="45725" marR="91450" marL="91450"/>
                </a:tc>
                <a:tc>
                  <a:txBody>
                    <a:bodyPr/>
                    <a:lstStyle/>
                    <a:p>
                      <a:pPr indent="0" lvl="0" marL="0" marR="0" rtl="0" algn="ctr">
                        <a:spcBef>
                          <a:spcPts val="0"/>
                        </a:spcBef>
                        <a:spcAft>
                          <a:spcPts val="0"/>
                        </a:spcAft>
                        <a:buNone/>
                      </a:pPr>
                      <a:r>
                        <a:t/>
                      </a:r>
                      <a:endParaRPr sz="1800" u="none" cap="none" strike="noStrike"/>
                    </a:p>
                  </a:txBody>
                  <a:tcPr marT="45725" marB="45725" marR="91450" marL="91450"/>
                </a:tc>
                <a:tc>
                  <a:txBody>
                    <a:bodyPr/>
                    <a:lstStyle/>
                    <a:p>
                      <a:pPr indent="0" lvl="0" marL="0" marR="0" rtl="0" algn="ctr">
                        <a:spcBef>
                          <a:spcPts val="0"/>
                        </a:spcBef>
                        <a:spcAft>
                          <a:spcPts val="0"/>
                        </a:spcAft>
                        <a:buNone/>
                      </a:pPr>
                      <a:r>
                        <a:t/>
                      </a:r>
                      <a:endParaRPr sz="1800" u="none" cap="none" strike="noStrike"/>
                    </a:p>
                  </a:txBody>
                  <a:tcPr marT="45725" marB="45725" marR="91450" marL="91450"/>
                </a:tc>
                <a:tc>
                  <a:txBody>
                    <a:bodyPr/>
                    <a:lstStyle/>
                    <a:p>
                      <a:pPr indent="0" lvl="0" marL="0" marR="0" rtl="0" algn="ctr">
                        <a:spcBef>
                          <a:spcPts val="0"/>
                        </a:spcBef>
                        <a:spcAft>
                          <a:spcPts val="0"/>
                        </a:spcAft>
                        <a:buNone/>
                      </a:pPr>
                      <a:r>
                        <a:rPr lang="fr-FR" sz="1800" u="none" cap="none" strike="noStrike"/>
                        <a:t>&lt; 0.0001</a:t>
                      </a:r>
                      <a:endParaRPr/>
                    </a:p>
                  </a:txBody>
                  <a:tcPr marT="45725" marB="45725" marR="91450" marL="91450"/>
                </a:tc>
              </a:tr>
              <a:tr h="593775">
                <a:tc>
                  <a:txBody>
                    <a:bodyPr/>
                    <a:lstStyle/>
                    <a:p>
                      <a:pPr indent="0" lvl="0" marL="0" marR="0" rtl="0" algn="ctr">
                        <a:spcBef>
                          <a:spcPts val="0"/>
                        </a:spcBef>
                        <a:spcAft>
                          <a:spcPts val="0"/>
                        </a:spcAft>
                        <a:buNone/>
                      </a:pPr>
                      <a:r>
                        <a:rPr lang="fr-FR" sz="1800" u="none" cap="none" strike="noStrike"/>
                        <a:t>Absence</a:t>
                      </a:r>
                      <a:endParaRPr/>
                    </a:p>
                  </a:txBody>
                  <a:tcPr marT="45725" marB="45725" marR="91450" marL="91450"/>
                </a:tc>
                <a:tc>
                  <a:txBody>
                    <a:bodyPr/>
                    <a:lstStyle/>
                    <a:p>
                      <a:pPr indent="0" lvl="0" marL="0" marR="0" rtl="0" algn="ctr">
                        <a:spcBef>
                          <a:spcPts val="0"/>
                        </a:spcBef>
                        <a:spcAft>
                          <a:spcPts val="0"/>
                        </a:spcAft>
                        <a:buNone/>
                      </a:pPr>
                      <a:r>
                        <a:t/>
                      </a:r>
                      <a:endParaRPr sz="1800" u="none" cap="none" strike="noStrike"/>
                    </a:p>
                  </a:txBody>
                  <a:tcPr marT="45725" marB="45725" marR="91450" marL="91450"/>
                </a:tc>
                <a:tc>
                  <a:txBody>
                    <a:bodyPr/>
                    <a:lstStyle/>
                    <a:p>
                      <a:pPr indent="0" lvl="0" marL="0" marR="0" rtl="0" algn="ctr">
                        <a:spcBef>
                          <a:spcPts val="0"/>
                        </a:spcBef>
                        <a:spcAft>
                          <a:spcPts val="0"/>
                        </a:spcAft>
                        <a:buNone/>
                      </a:pPr>
                      <a:r>
                        <a:rPr lang="fr-FR" sz="1800" u="none" cap="none" strike="noStrike"/>
                        <a:t>52</a:t>
                      </a:r>
                      <a:endParaRPr/>
                    </a:p>
                  </a:txBody>
                  <a:tcPr marT="45725" marB="45725" marR="91450" marL="91450"/>
                </a:tc>
                <a:tc>
                  <a:txBody>
                    <a:bodyPr/>
                    <a:lstStyle/>
                    <a:p>
                      <a:pPr indent="0" lvl="0" marL="0" marR="0" rtl="0" algn="ctr">
                        <a:spcBef>
                          <a:spcPts val="0"/>
                        </a:spcBef>
                        <a:spcAft>
                          <a:spcPts val="0"/>
                        </a:spcAft>
                        <a:buNone/>
                      </a:pPr>
                      <a:r>
                        <a:rPr lang="fr-FR" sz="1800" u="none" cap="none" strike="noStrike"/>
                        <a:t>75.6 (0.9)</a:t>
                      </a:r>
                      <a:endParaRPr/>
                    </a:p>
                  </a:txBody>
                  <a:tcPr marT="45725" marB="45725" marR="91450" marL="91450"/>
                </a:tc>
                <a:tc>
                  <a:txBody>
                    <a:bodyPr/>
                    <a:lstStyle/>
                    <a:p>
                      <a:pPr indent="0" lvl="0" marL="0" marR="0" rtl="0" algn="ctr">
                        <a:spcBef>
                          <a:spcPts val="0"/>
                        </a:spcBef>
                        <a:spcAft>
                          <a:spcPts val="0"/>
                        </a:spcAft>
                        <a:buNone/>
                      </a:pPr>
                      <a:r>
                        <a:rPr lang="fr-FR" sz="1800" u="none" cap="none" strike="noStrike"/>
                        <a:t>56.2 (1.3)</a:t>
                      </a:r>
                      <a:endParaRPr sz="1800" u="none" cap="none" strike="noStrike"/>
                    </a:p>
                  </a:txBody>
                  <a:tcPr marT="45725" marB="45725" marR="91450" marL="91450"/>
                </a:tc>
                <a:tc>
                  <a:txBody>
                    <a:bodyPr/>
                    <a:lstStyle/>
                    <a:p>
                      <a:pPr indent="0" lvl="0" marL="0" marR="0" rtl="0" algn="ctr">
                        <a:spcBef>
                          <a:spcPts val="0"/>
                        </a:spcBef>
                        <a:spcAft>
                          <a:spcPts val="0"/>
                        </a:spcAft>
                        <a:buNone/>
                      </a:pPr>
                      <a:r>
                        <a:t/>
                      </a:r>
                      <a:endParaRPr sz="1800" u="none" cap="none" strike="noStrike"/>
                    </a:p>
                  </a:txBody>
                  <a:tcPr marT="45725" marB="45725" marR="91450" marL="91450"/>
                </a:tc>
              </a:tr>
              <a:tr h="593775">
                <a:tc>
                  <a:txBody>
                    <a:bodyPr/>
                    <a:lstStyle/>
                    <a:p>
                      <a:pPr indent="0" lvl="0" marL="0" marR="0" rtl="0" algn="ctr">
                        <a:spcBef>
                          <a:spcPts val="0"/>
                        </a:spcBef>
                        <a:spcAft>
                          <a:spcPts val="0"/>
                        </a:spcAft>
                        <a:buNone/>
                      </a:pPr>
                      <a:r>
                        <a:rPr lang="fr-FR" sz="1800" u="none" cap="none" strike="noStrike"/>
                        <a:t>Presence</a:t>
                      </a:r>
                      <a:endParaRPr sz="1800" u="none" cap="none" strike="noStrike"/>
                    </a:p>
                  </a:txBody>
                  <a:tcPr marT="45725" marB="45725" marR="91450" marL="91450"/>
                </a:tc>
                <a:tc>
                  <a:txBody>
                    <a:bodyPr/>
                    <a:lstStyle/>
                    <a:p>
                      <a:pPr indent="0" lvl="0" marL="0" marR="0" rtl="0" algn="ctr">
                        <a:spcBef>
                          <a:spcPts val="0"/>
                        </a:spcBef>
                        <a:spcAft>
                          <a:spcPts val="0"/>
                        </a:spcAft>
                        <a:buNone/>
                      </a:pPr>
                      <a:r>
                        <a:t/>
                      </a:r>
                      <a:endParaRPr sz="1800" u="none" cap="none" strike="noStrike"/>
                    </a:p>
                  </a:txBody>
                  <a:tcPr marT="45725" marB="45725" marR="91450" marL="91450"/>
                </a:tc>
                <a:tc>
                  <a:txBody>
                    <a:bodyPr/>
                    <a:lstStyle/>
                    <a:p>
                      <a:pPr indent="0" lvl="0" marL="0" marR="0" rtl="0" algn="ctr">
                        <a:spcBef>
                          <a:spcPts val="0"/>
                        </a:spcBef>
                        <a:spcAft>
                          <a:spcPts val="0"/>
                        </a:spcAft>
                        <a:buNone/>
                      </a:pPr>
                      <a:r>
                        <a:rPr lang="fr-FR" sz="1800" u="none" cap="none" strike="noStrike"/>
                        <a:t>48</a:t>
                      </a:r>
                      <a:endParaRPr/>
                    </a:p>
                  </a:txBody>
                  <a:tcPr marT="45725" marB="45725" marR="91450" marL="91450"/>
                </a:tc>
                <a:tc>
                  <a:txBody>
                    <a:bodyPr/>
                    <a:lstStyle/>
                    <a:p>
                      <a:pPr indent="0" lvl="0" marL="0" marR="0" rtl="0" algn="ctr">
                        <a:spcBef>
                          <a:spcPts val="0"/>
                        </a:spcBef>
                        <a:spcAft>
                          <a:spcPts val="0"/>
                        </a:spcAft>
                        <a:buNone/>
                      </a:pPr>
                      <a:r>
                        <a:rPr lang="fr-FR" sz="1800" u="none" cap="none" strike="noStrike"/>
                        <a:t>65.7 (1.1)</a:t>
                      </a:r>
                      <a:endParaRPr/>
                    </a:p>
                  </a:txBody>
                  <a:tcPr marT="45725" marB="45725" marR="91450" marL="91450"/>
                </a:tc>
                <a:tc>
                  <a:txBody>
                    <a:bodyPr/>
                    <a:lstStyle/>
                    <a:p>
                      <a:pPr indent="0" lvl="0" marL="0" marR="0" rtl="0" algn="ctr">
                        <a:spcBef>
                          <a:spcPts val="0"/>
                        </a:spcBef>
                        <a:spcAft>
                          <a:spcPts val="0"/>
                        </a:spcAft>
                        <a:buNone/>
                      </a:pPr>
                      <a:r>
                        <a:rPr lang="fr-FR" sz="1800" u="none" cap="none" strike="noStrike"/>
                        <a:t>40.4 (1.6)</a:t>
                      </a:r>
                      <a:endParaRPr/>
                    </a:p>
                  </a:txBody>
                  <a:tcPr marT="45725" marB="45725" marR="91450" marL="91450"/>
                </a:tc>
                <a:tc>
                  <a:txBody>
                    <a:bodyPr/>
                    <a:lstStyle/>
                    <a:p>
                      <a:pPr indent="0" lvl="0" marL="0" marR="0" rtl="0" algn="ctr">
                        <a:spcBef>
                          <a:spcPts val="0"/>
                        </a:spcBef>
                        <a:spcAft>
                          <a:spcPts val="0"/>
                        </a:spcAft>
                        <a:buNone/>
                      </a:pPr>
                      <a:r>
                        <a:t/>
                      </a:r>
                      <a:endParaRPr sz="1800" u="none" cap="none" strike="noStrike"/>
                    </a:p>
                  </a:txBody>
                  <a:tcPr marT="45725" marB="45725" marR="91450" marL="91450"/>
                </a:tc>
              </a:tr>
            </a:tbl>
          </a:graphicData>
        </a:graphic>
      </p:graphicFrame>
      <p:sp>
        <p:nvSpPr>
          <p:cNvPr id="146" name="Google Shape;146;p18"/>
          <p:cNvSpPr txBox="1"/>
          <p:nvPr/>
        </p:nvSpPr>
        <p:spPr>
          <a:xfrm>
            <a:off x="340962" y="6230318"/>
            <a:ext cx="11406753"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fr-FR" sz="1600">
                <a:solidFill>
                  <a:schemeClr val="dk1"/>
                </a:solidFill>
                <a:latin typeface="Twentieth Century"/>
                <a:ea typeface="Twentieth Century"/>
                <a:cs typeface="Twentieth Century"/>
                <a:sym typeface="Twentieth Century"/>
              </a:rPr>
              <a:t>Solal-Céligny P, Roy P, Colombat P, et al. Follicular lymphoma international prognostic index. Blood. 2004;104(5):1258-1265. </a:t>
            </a:r>
            <a:endParaRPr/>
          </a:p>
        </p:txBody>
      </p:sp>
      <p:sp>
        <p:nvSpPr>
          <p:cNvPr id="147" name="Google Shape;147;p18"/>
          <p:cNvSpPr/>
          <p:nvPr/>
        </p:nvSpPr>
        <p:spPr>
          <a:xfrm>
            <a:off x="0" y="0"/>
            <a:ext cx="12192000" cy="696881"/>
          </a:xfrm>
          <a:prstGeom prst="rect">
            <a:avLst/>
          </a:prstGeom>
          <a:solidFill>
            <a:schemeClr val="accent2"/>
          </a:solidFill>
          <a:ln cap="flat" cmpd="sng" w="15875">
            <a:solidFill>
              <a:srgbClr val="256C8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fr-FR" sz="2400">
                <a:solidFill>
                  <a:schemeClr val="dk1"/>
                </a:solidFill>
                <a:latin typeface="Twentieth Century"/>
                <a:ea typeface="Twentieth Century"/>
                <a:cs typeface="Twentieth Century"/>
                <a:sym typeface="Twentieth Century"/>
              </a:rPr>
              <a:t>L’envahissement ostéo-médullaire : un paramètre pronostique important.</a:t>
            </a:r>
            <a:endParaRPr/>
          </a:p>
        </p:txBody>
      </p:sp>
      <p:sp>
        <p:nvSpPr>
          <p:cNvPr id="148" name="Google Shape;148;p18"/>
          <p:cNvSpPr/>
          <p:nvPr/>
        </p:nvSpPr>
        <p:spPr>
          <a:xfrm>
            <a:off x="9844894" y="2516065"/>
            <a:ext cx="2184400" cy="947534"/>
          </a:xfrm>
          <a:prstGeom prst="donut">
            <a:avLst>
              <a:gd fmla="val 6233" name="adj"/>
            </a:avLst>
          </a:prstGeom>
          <a:solidFill>
            <a:srgbClr val="FF0000"/>
          </a:solidFill>
          <a:ln cap="flat" cmpd="sng" w="15875">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Twentieth Century"/>
              <a:ea typeface="Twentieth Century"/>
              <a:cs typeface="Twentieth Century"/>
              <a:sym typeface="Twentieth Century"/>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19"/>
          <p:cNvSpPr/>
          <p:nvPr/>
        </p:nvSpPr>
        <p:spPr>
          <a:xfrm>
            <a:off x="0" y="0"/>
            <a:ext cx="12192000" cy="696881"/>
          </a:xfrm>
          <a:prstGeom prst="rect">
            <a:avLst/>
          </a:prstGeom>
          <a:solidFill>
            <a:schemeClr val="accent2"/>
          </a:solidFill>
          <a:ln cap="flat" cmpd="sng" w="15875">
            <a:solidFill>
              <a:srgbClr val="256C87"/>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sp>
        <p:nvSpPr>
          <p:cNvPr id="155" name="Google Shape;155;p19"/>
          <p:cNvSpPr txBox="1"/>
          <p:nvPr/>
        </p:nvSpPr>
        <p:spPr>
          <a:xfrm>
            <a:off x="819618" y="283191"/>
            <a:ext cx="10829854" cy="73866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fr-FR" sz="2400">
                <a:solidFill>
                  <a:schemeClr val="dk1"/>
                </a:solidFill>
                <a:latin typeface="Twentieth Century"/>
                <a:ea typeface="Twentieth Century"/>
                <a:cs typeface="Twentieth Century"/>
                <a:sym typeface="Twentieth Century"/>
              </a:rPr>
              <a:t>Comment encore améliorer notre performance diagnostique initiale  ?</a:t>
            </a:r>
            <a:endParaRPr baseline="30000" sz="1800">
              <a:solidFill>
                <a:schemeClr val="dk1"/>
              </a:solidFill>
              <a:latin typeface="Twentieth Century"/>
              <a:ea typeface="Twentieth Century"/>
              <a:cs typeface="Twentieth Century"/>
              <a:sym typeface="Twentieth Century"/>
            </a:endParaRPr>
          </a:p>
          <a:p>
            <a:pPr indent="-171450" lvl="0" marL="285750" marR="0" rtl="0" algn="l">
              <a:spcBef>
                <a:spcPts val="0"/>
              </a:spcBef>
              <a:spcAft>
                <a:spcPts val="0"/>
              </a:spcAft>
              <a:buClr>
                <a:schemeClr val="dk1"/>
              </a:buClr>
              <a:buSzPts val="1800"/>
              <a:buFont typeface="Noto Sans Symbols"/>
              <a:buNone/>
            </a:pPr>
            <a:r>
              <a:t/>
            </a:r>
            <a:endParaRPr sz="1800">
              <a:solidFill>
                <a:schemeClr val="dk1"/>
              </a:solidFill>
              <a:latin typeface="Twentieth Century"/>
              <a:ea typeface="Twentieth Century"/>
              <a:cs typeface="Twentieth Century"/>
              <a:sym typeface="Twentieth Century"/>
            </a:endParaRPr>
          </a:p>
        </p:txBody>
      </p:sp>
      <p:pic>
        <p:nvPicPr>
          <p:cNvPr id="156" name="Google Shape;156;p19"/>
          <p:cNvPicPr preferRelativeResize="0"/>
          <p:nvPr/>
        </p:nvPicPr>
        <p:blipFill rotWithShape="1">
          <a:blip r:embed="rId3">
            <a:alphaModFix/>
          </a:blip>
          <a:srcRect b="0" l="0" r="0" t="0"/>
          <a:stretch/>
        </p:blipFill>
        <p:spPr>
          <a:xfrm>
            <a:off x="5698703" y="1636843"/>
            <a:ext cx="6588548" cy="4216671"/>
          </a:xfrm>
          <a:prstGeom prst="rect">
            <a:avLst/>
          </a:prstGeom>
          <a:noFill/>
          <a:ln>
            <a:noFill/>
          </a:ln>
        </p:spPr>
      </p:pic>
      <p:sp>
        <p:nvSpPr>
          <p:cNvPr id="157" name="Google Shape;157;p19"/>
          <p:cNvSpPr txBox="1"/>
          <p:nvPr>
            <p:ph idx="1" type="body"/>
          </p:nvPr>
        </p:nvSpPr>
        <p:spPr>
          <a:xfrm>
            <a:off x="743578" y="1226526"/>
            <a:ext cx="4845397" cy="5287505"/>
          </a:xfrm>
          <a:prstGeom prst="rect">
            <a:avLst/>
          </a:prstGeom>
          <a:noFill/>
          <a:ln>
            <a:noFill/>
          </a:ln>
        </p:spPr>
        <p:txBody>
          <a:bodyPr anchorCtr="0" anchor="t" bIns="45700" lIns="45700" spcFirstLastPara="1" rIns="45700" wrap="square" tIns="45700">
            <a:normAutofit fontScale="70000" lnSpcReduction="20000"/>
          </a:bodyPr>
          <a:lstStyle/>
          <a:p>
            <a:pPr indent="-285750" lvl="0" marL="285750" rtl="0" algn="l">
              <a:lnSpc>
                <a:spcPct val="90000"/>
              </a:lnSpc>
              <a:spcBef>
                <a:spcPts val="0"/>
              </a:spcBef>
              <a:spcAft>
                <a:spcPts val="0"/>
              </a:spcAft>
              <a:buSzPct val="100000"/>
              <a:buFont typeface="Noto Sans Symbols"/>
              <a:buChar char="🡪"/>
            </a:pPr>
            <a:r>
              <a:rPr lang="fr-FR" sz="2400" u="sng"/>
              <a:t>Population </a:t>
            </a:r>
            <a:r>
              <a:rPr lang="fr-FR" sz="2400"/>
              <a:t>: lymphome folliculaire</a:t>
            </a:r>
            <a:endParaRPr/>
          </a:p>
          <a:p>
            <a:pPr indent="-179070" lvl="0" marL="285750" rtl="0" algn="l">
              <a:lnSpc>
                <a:spcPct val="90000"/>
              </a:lnSpc>
              <a:spcBef>
                <a:spcPts val="1400"/>
              </a:spcBef>
              <a:spcAft>
                <a:spcPts val="0"/>
              </a:spcAft>
              <a:buSzPct val="100000"/>
              <a:buFont typeface="Noto Sans Symbols"/>
              <a:buNone/>
            </a:pPr>
            <a:r>
              <a:t/>
            </a:r>
            <a:endParaRPr sz="2400"/>
          </a:p>
          <a:p>
            <a:pPr indent="-285750" lvl="0" marL="285750" rtl="0" algn="l">
              <a:lnSpc>
                <a:spcPct val="90000"/>
              </a:lnSpc>
              <a:spcBef>
                <a:spcPts val="1400"/>
              </a:spcBef>
              <a:spcAft>
                <a:spcPts val="0"/>
              </a:spcAft>
              <a:buSzPct val="100000"/>
              <a:buFont typeface="Noto Sans Symbols"/>
              <a:buChar char="🡪"/>
            </a:pPr>
            <a:r>
              <a:rPr lang="fr-FR" sz="2400" u="sng"/>
              <a:t>Paramètre étudié</a:t>
            </a:r>
            <a:r>
              <a:rPr lang="fr-FR" sz="2400"/>
              <a:t>: atteinte ostéo-médullaire</a:t>
            </a:r>
            <a:endParaRPr/>
          </a:p>
          <a:p>
            <a:pPr indent="-106679" lvl="0" marL="91440" rtl="0" algn="l">
              <a:lnSpc>
                <a:spcPct val="90000"/>
              </a:lnSpc>
              <a:spcBef>
                <a:spcPts val="1400"/>
              </a:spcBef>
              <a:spcAft>
                <a:spcPts val="0"/>
              </a:spcAft>
              <a:buSzPct val="100000"/>
              <a:buChar char=" "/>
            </a:pPr>
            <a:r>
              <a:rPr lang="fr-FR" sz="2400"/>
              <a:t>12% de cas manqué à la BOM</a:t>
            </a:r>
            <a:r>
              <a:rPr baseline="30000" lang="fr-FR" sz="2400"/>
              <a:t>1 </a:t>
            </a:r>
            <a:r>
              <a:rPr lang="fr-FR" sz="2400"/>
              <a:t>et 13% de cas manqué à l’analyse TEP</a:t>
            </a:r>
            <a:r>
              <a:rPr baseline="30000" lang="fr-FR" sz="2400"/>
              <a:t>2.</a:t>
            </a:r>
            <a:endParaRPr/>
          </a:p>
          <a:p>
            <a:pPr indent="-179070" lvl="0" marL="285750" rtl="0" algn="l">
              <a:lnSpc>
                <a:spcPct val="90000"/>
              </a:lnSpc>
              <a:spcBef>
                <a:spcPts val="1400"/>
              </a:spcBef>
              <a:spcAft>
                <a:spcPts val="0"/>
              </a:spcAft>
              <a:buSzPct val="100000"/>
              <a:buFont typeface="Noto Sans Symbols"/>
              <a:buNone/>
            </a:pPr>
            <a:r>
              <a:t/>
            </a:r>
            <a:endParaRPr sz="2400"/>
          </a:p>
          <a:p>
            <a:pPr indent="-285750" lvl="0" marL="285750" rtl="0" algn="l">
              <a:lnSpc>
                <a:spcPct val="90000"/>
              </a:lnSpc>
              <a:spcBef>
                <a:spcPts val="1400"/>
              </a:spcBef>
              <a:spcAft>
                <a:spcPts val="0"/>
              </a:spcAft>
              <a:buSzPct val="100000"/>
              <a:buFont typeface="Noto Sans Symbols"/>
              <a:buChar char="🡪"/>
            </a:pPr>
            <a:r>
              <a:rPr lang="fr-FR" sz="2400" u="sng"/>
              <a:t>Gold standard </a:t>
            </a:r>
            <a:r>
              <a:rPr lang="fr-FR" sz="2400"/>
              <a:t>: TEP pré-thérapeutique + BOM</a:t>
            </a:r>
            <a:endParaRPr sz="2400"/>
          </a:p>
          <a:p>
            <a:pPr indent="-179070" lvl="0" marL="285750" rtl="0" algn="l">
              <a:lnSpc>
                <a:spcPct val="90000"/>
              </a:lnSpc>
              <a:spcBef>
                <a:spcPts val="1400"/>
              </a:spcBef>
              <a:spcAft>
                <a:spcPts val="0"/>
              </a:spcAft>
              <a:buSzPct val="100000"/>
              <a:buFont typeface="Noto Sans Symbols"/>
              <a:buNone/>
            </a:pPr>
            <a:r>
              <a:t/>
            </a:r>
            <a:endParaRPr baseline="30000" sz="2400"/>
          </a:p>
          <a:p>
            <a:pPr indent="-285750" lvl="0" marL="285750" rtl="0" algn="l">
              <a:lnSpc>
                <a:spcPct val="90000"/>
              </a:lnSpc>
              <a:spcBef>
                <a:spcPts val="1400"/>
              </a:spcBef>
              <a:spcAft>
                <a:spcPts val="0"/>
              </a:spcAft>
              <a:buSzPct val="100000"/>
              <a:buFont typeface="Noto Sans Symbols"/>
              <a:buChar char="🡪"/>
            </a:pPr>
            <a:r>
              <a:rPr lang="fr-FR" sz="2400" u="sng"/>
              <a:t>Solution</a:t>
            </a:r>
            <a:r>
              <a:rPr lang="fr-FR" sz="2400"/>
              <a:t>: Prendre en compte, en plus de l’analyse visuelle, l’hétérogénéité tumorale</a:t>
            </a:r>
            <a:endParaRPr/>
          </a:p>
          <a:p>
            <a:pPr indent="0" lvl="0" marL="91440" rtl="0" algn="l">
              <a:lnSpc>
                <a:spcPct val="90000"/>
              </a:lnSpc>
              <a:spcBef>
                <a:spcPts val="1400"/>
              </a:spcBef>
              <a:spcAft>
                <a:spcPts val="0"/>
              </a:spcAft>
              <a:buSzPct val="100000"/>
              <a:buNone/>
            </a:pPr>
            <a:r>
              <a:t/>
            </a:r>
            <a:endParaRPr i="1"/>
          </a:p>
          <a:p>
            <a:pPr indent="0" lvl="0" marL="0" rtl="0" algn="l">
              <a:lnSpc>
                <a:spcPct val="90000"/>
              </a:lnSpc>
              <a:spcBef>
                <a:spcPts val="1400"/>
              </a:spcBef>
              <a:spcAft>
                <a:spcPts val="0"/>
              </a:spcAft>
              <a:buSzPct val="100000"/>
              <a:buNone/>
            </a:pPr>
            <a:r>
              <a:t/>
            </a:r>
            <a:endParaRPr i="1"/>
          </a:p>
          <a:p>
            <a:pPr indent="-91440" lvl="0" marL="91440" rtl="0" algn="l">
              <a:lnSpc>
                <a:spcPct val="90000"/>
              </a:lnSpc>
              <a:spcBef>
                <a:spcPts val="1400"/>
              </a:spcBef>
              <a:spcAft>
                <a:spcPts val="0"/>
              </a:spcAft>
              <a:buSzPct val="100000"/>
              <a:buChar char=" "/>
            </a:pPr>
            <a:r>
              <a:rPr i="1" lang="fr-FR" sz="1300"/>
              <a:t>1. Adams. FDG PET/CT for the detection of bone marrow involvement in diffuse large B-cell lymphoma : systemic review and meta analysis.</a:t>
            </a:r>
            <a:endParaRPr/>
          </a:p>
          <a:p>
            <a:pPr indent="-91440" lvl="0" marL="91440" rtl="0" algn="l">
              <a:lnSpc>
                <a:spcPct val="90000"/>
              </a:lnSpc>
              <a:spcBef>
                <a:spcPts val="1400"/>
              </a:spcBef>
              <a:spcAft>
                <a:spcPts val="0"/>
              </a:spcAft>
              <a:buSzPct val="100000"/>
              <a:buChar char=" "/>
            </a:pPr>
            <a:r>
              <a:rPr i="1" lang="fr-FR" sz="1300"/>
              <a:t>2. Nakajima. Baseline FDG-PET/CT detects bone marrow involvement in follicular lymphoma and provides relevant prognostic informationé </a:t>
            </a:r>
            <a:endParaRPr/>
          </a:p>
          <a:p>
            <a:pPr indent="0" lvl="0" marL="91440" rtl="0" algn="l">
              <a:lnSpc>
                <a:spcPct val="90000"/>
              </a:lnSpc>
              <a:spcBef>
                <a:spcPts val="1400"/>
              </a:spcBef>
              <a:spcAft>
                <a:spcPts val="0"/>
              </a:spcAft>
              <a:buSzPct val="100000"/>
              <a:buNone/>
            </a:pPr>
            <a:r>
              <a:t/>
            </a:r>
            <a:endParaRPr/>
          </a:p>
        </p:txBody>
      </p:sp>
      <p:sp>
        <p:nvSpPr>
          <p:cNvPr id="158" name="Google Shape;158;p19"/>
          <p:cNvSpPr txBox="1"/>
          <p:nvPr/>
        </p:nvSpPr>
        <p:spPr>
          <a:xfrm>
            <a:off x="6234545" y="6101610"/>
            <a:ext cx="6327954"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fr-FR" sz="900">
                <a:solidFill>
                  <a:schemeClr val="dk1"/>
                </a:solidFill>
                <a:latin typeface="Twentieth Century"/>
                <a:ea typeface="Twentieth Century"/>
                <a:cs typeface="Twentieth Century"/>
                <a:sym typeface="Twentieth Century"/>
              </a:rPr>
              <a:t>Caractérisation de l’hétérogénéité tumorale sur des images issues de la tomographie par émission de positons (TEP). Florent Tixier</a:t>
            </a:r>
            <a:endParaRPr i="1" sz="900">
              <a:solidFill>
                <a:schemeClr val="dk1"/>
              </a:solidFill>
              <a:latin typeface="Twentieth Century"/>
              <a:ea typeface="Twentieth Century"/>
              <a:cs typeface="Twentieth Century"/>
              <a:sym typeface="Twentieth Century"/>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grpSp>
        <p:nvGrpSpPr>
          <p:cNvPr id="164" name="Google Shape;164;p20"/>
          <p:cNvGrpSpPr/>
          <p:nvPr/>
        </p:nvGrpSpPr>
        <p:grpSpPr>
          <a:xfrm>
            <a:off x="277493" y="0"/>
            <a:ext cx="11593665" cy="6858000"/>
            <a:chOff x="0" y="0"/>
            <a:chExt cx="11593665" cy="6858000"/>
          </a:xfrm>
        </p:grpSpPr>
        <p:sp>
          <p:nvSpPr>
            <p:cNvPr id="165" name="Google Shape;165;p20"/>
            <p:cNvSpPr/>
            <p:nvPr/>
          </p:nvSpPr>
          <p:spPr>
            <a:xfrm>
              <a:off x="0" y="0"/>
              <a:ext cx="10621108" cy="6858000"/>
            </a:xfrm>
            <a:prstGeom prst="rect">
              <a:avLst/>
            </a:prstGeom>
            <a:solidFill>
              <a:srgbClr val="80799A"/>
            </a:solidFill>
            <a:ln>
              <a:noFill/>
            </a:ln>
            <a:effectLst>
              <a:outerShdw blurRad="254000" rotWithShape="0" algn="tl" dir="2700000" dist="889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grpSp>
          <p:nvGrpSpPr>
            <p:cNvPr id="166" name="Google Shape;166;p20"/>
            <p:cNvGrpSpPr/>
            <p:nvPr/>
          </p:nvGrpSpPr>
          <p:grpSpPr>
            <a:xfrm>
              <a:off x="10621108" y="3006969"/>
              <a:ext cx="972557" cy="1035642"/>
              <a:chOff x="10621108" y="3006969"/>
              <a:chExt cx="972557" cy="1035642"/>
            </a:xfrm>
          </p:grpSpPr>
          <p:sp>
            <p:nvSpPr>
              <p:cNvPr id="167" name="Google Shape;167;p20"/>
              <p:cNvSpPr/>
              <p:nvPr/>
            </p:nvSpPr>
            <p:spPr>
              <a:xfrm rot="5400000">
                <a:off x="10589565" y="3038511"/>
                <a:ext cx="1035642" cy="972557"/>
              </a:xfrm>
              <a:prstGeom prst="round2SameRect">
                <a:avLst>
                  <a:gd fmla="val 16667" name="adj1"/>
                  <a:gd fmla="val 0" name="adj2"/>
                </a:avLst>
              </a:prstGeom>
              <a:solidFill>
                <a:srgbClr val="80799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sp>
            <p:nvSpPr>
              <p:cNvPr id="168" name="Google Shape;168;p20"/>
              <p:cNvSpPr txBox="1"/>
              <p:nvPr/>
            </p:nvSpPr>
            <p:spPr>
              <a:xfrm>
                <a:off x="10781528" y="3063124"/>
                <a:ext cx="651716" cy="92333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fr-FR" sz="5400">
                    <a:solidFill>
                      <a:schemeClr val="lt2"/>
                    </a:solidFill>
                    <a:latin typeface="Twentieth Century"/>
                    <a:ea typeface="Twentieth Century"/>
                    <a:cs typeface="Twentieth Century"/>
                    <a:sym typeface="Twentieth Century"/>
                  </a:rPr>
                  <a:t>I</a:t>
                </a:r>
                <a:endParaRPr/>
              </a:p>
            </p:txBody>
          </p:sp>
        </p:grpSp>
      </p:grpSp>
      <p:grpSp>
        <p:nvGrpSpPr>
          <p:cNvPr id="169" name="Google Shape;169;p20"/>
          <p:cNvGrpSpPr/>
          <p:nvPr/>
        </p:nvGrpSpPr>
        <p:grpSpPr>
          <a:xfrm>
            <a:off x="-1043356" y="-19818"/>
            <a:ext cx="11690367" cy="6858000"/>
            <a:chOff x="-1348156" y="-96018"/>
            <a:chExt cx="11690367" cy="6858000"/>
          </a:xfrm>
        </p:grpSpPr>
        <p:sp>
          <p:nvSpPr>
            <p:cNvPr id="170" name="Google Shape;170;p20"/>
            <p:cNvSpPr/>
            <p:nvPr/>
          </p:nvSpPr>
          <p:spPr>
            <a:xfrm>
              <a:off x="-1348156" y="-96018"/>
              <a:ext cx="10621108" cy="6858000"/>
            </a:xfrm>
            <a:prstGeom prst="rect">
              <a:avLst/>
            </a:prstGeom>
            <a:solidFill>
              <a:srgbClr val="85A5C1"/>
            </a:solidFill>
            <a:ln>
              <a:noFill/>
            </a:ln>
            <a:effectLst>
              <a:outerShdw blurRad="254000" rotWithShape="0" algn="tl" dir="2700000" dist="889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grpSp>
          <p:nvGrpSpPr>
            <p:cNvPr id="171" name="Google Shape;171;p20"/>
            <p:cNvGrpSpPr/>
            <p:nvPr/>
          </p:nvGrpSpPr>
          <p:grpSpPr>
            <a:xfrm>
              <a:off x="9272953" y="2178246"/>
              <a:ext cx="1069258" cy="1007639"/>
              <a:chOff x="10621107" y="2843392"/>
              <a:chExt cx="1069258" cy="1007639"/>
            </a:xfrm>
          </p:grpSpPr>
          <p:sp>
            <p:nvSpPr>
              <p:cNvPr id="172" name="Google Shape;172;p20"/>
              <p:cNvSpPr/>
              <p:nvPr/>
            </p:nvSpPr>
            <p:spPr>
              <a:xfrm rot="5400000">
                <a:off x="10651917" y="2812583"/>
                <a:ext cx="1007638" cy="1069258"/>
              </a:xfrm>
              <a:prstGeom prst="round2SameRect">
                <a:avLst>
                  <a:gd fmla="val 16667" name="adj1"/>
                  <a:gd fmla="val 0" name="adj2"/>
                </a:avLst>
              </a:prstGeom>
              <a:solidFill>
                <a:srgbClr val="85A5C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sp>
            <p:nvSpPr>
              <p:cNvPr id="173" name="Google Shape;173;p20"/>
              <p:cNvSpPr txBox="1"/>
              <p:nvPr/>
            </p:nvSpPr>
            <p:spPr>
              <a:xfrm>
                <a:off x="10665092" y="2843392"/>
                <a:ext cx="820615" cy="923330"/>
              </a:xfrm>
              <a:prstGeom prst="rect">
                <a:avLst/>
              </a:prstGeom>
              <a:solidFill>
                <a:srgbClr val="85A5C1"/>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fr-FR" sz="5400">
                    <a:solidFill>
                      <a:srgbClr val="80799A"/>
                    </a:solidFill>
                    <a:latin typeface="Twentieth Century"/>
                    <a:ea typeface="Twentieth Century"/>
                    <a:cs typeface="Twentieth Century"/>
                    <a:sym typeface="Twentieth Century"/>
                  </a:rPr>
                  <a:t>II</a:t>
                </a:r>
                <a:endParaRPr/>
              </a:p>
            </p:txBody>
          </p:sp>
        </p:grpSp>
      </p:grpSp>
      <p:sp>
        <p:nvSpPr>
          <p:cNvPr id="174" name="Google Shape;174;p20"/>
          <p:cNvSpPr txBox="1"/>
          <p:nvPr/>
        </p:nvSpPr>
        <p:spPr>
          <a:xfrm>
            <a:off x="785272" y="1067976"/>
            <a:ext cx="6963852" cy="193899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fr-FR" sz="6000">
                <a:solidFill>
                  <a:schemeClr val="dk1"/>
                </a:solidFill>
                <a:latin typeface="Twentieth Century"/>
                <a:ea typeface="Twentieth Century"/>
                <a:cs typeface="Twentieth Century"/>
                <a:sym typeface="Twentieth Century"/>
              </a:rPr>
              <a:t>Matériels et Méthodes</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 presetSubtype="8">
                                  <p:stCondLst>
                                    <p:cond delay="0"/>
                                  </p:stCondLst>
                                  <p:childTnLst>
                                    <p:set>
                                      <p:cBhvr>
                                        <p:cTn dur="1" fill="hold">
                                          <p:stCondLst>
                                            <p:cond delay="0"/>
                                          </p:stCondLst>
                                        </p:cTn>
                                        <p:tgtEl>
                                          <p:spTgt spid="164"/>
                                        </p:tgtEl>
                                        <p:attrNameLst>
                                          <p:attrName>style.visibility</p:attrName>
                                        </p:attrNameLst>
                                      </p:cBhvr>
                                      <p:to>
                                        <p:strVal val="visible"/>
                                      </p:to>
                                    </p:set>
                                    <p:anim calcmode="lin" valueType="num">
                                      <p:cBhvr additive="base">
                                        <p:cTn dur="1250"/>
                                        <p:tgtEl>
                                          <p:spTgt spid="164"/>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169"/>
                                        </p:tgtEl>
                                        <p:attrNameLst>
                                          <p:attrName>style.visibility</p:attrName>
                                        </p:attrNameLst>
                                      </p:cBhvr>
                                      <p:to>
                                        <p:strVal val="visible"/>
                                      </p:to>
                                    </p:set>
                                    <p:anim calcmode="lin" valueType="num">
                                      <p:cBhvr additive="base">
                                        <p:cTn dur="1250"/>
                                        <p:tgtEl>
                                          <p:spTgt spid="169"/>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174"/>
                                        </p:tgtEl>
                                        <p:attrNameLst>
                                          <p:attrName>style.visibility</p:attrName>
                                        </p:attrNameLst>
                                      </p:cBhvr>
                                      <p:to>
                                        <p:strVal val="visible"/>
                                      </p:to>
                                    </p:set>
                                    <p:anim calcmode="lin" valueType="num">
                                      <p:cBhvr additive="base">
                                        <p:cTn dur="1250"/>
                                        <p:tgtEl>
                                          <p:spTgt spid="174"/>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pic>
        <p:nvPicPr>
          <p:cNvPr id="180" name="Google Shape;180;p21"/>
          <p:cNvPicPr preferRelativeResize="0"/>
          <p:nvPr/>
        </p:nvPicPr>
        <p:blipFill rotWithShape="1">
          <a:blip r:embed="rId3">
            <a:alphaModFix/>
          </a:blip>
          <a:srcRect b="0" l="0" r="0" t="0"/>
          <a:stretch/>
        </p:blipFill>
        <p:spPr>
          <a:xfrm>
            <a:off x="0" y="624772"/>
            <a:ext cx="12192000" cy="5602152"/>
          </a:xfrm>
          <a:prstGeom prst="rect">
            <a:avLst/>
          </a:prstGeom>
          <a:noFill/>
          <a:ln>
            <a:noFill/>
          </a:ln>
        </p:spPr>
      </p:pic>
      <p:sp>
        <p:nvSpPr>
          <p:cNvPr id="181" name="Google Shape;181;p21"/>
          <p:cNvSpPr/>
          <p:nvPr/>
        </p:nvSpPr>
        <p:spPr>
          <a:xfrm>
            <a:off x="329380" y="4542504"/>
            <a:ext cx="1445341" cy="353962"/>
          </a:xfrm>
          <a:prstGeom prst="ellipse">
            <a:avLst/>
          </a:prstGeom>
          <a:noFill/>
          <a:ln cap="flat" cmpd="sng" w="5715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sp>
        <p:nvSpPr>
          <p:cNvPr id="182" name="Google Shape;182;p21"/>
          <p:cNvSpPr/>
          <p:nvPr/>
        </p:nvSpPr>
        <p:spPr>
          <a:xfrm>
            <a:off x="5201264" y="4815350"/>
            <a:ext cx="1258529" cy="361334"/>
          </a:xfrm>
          <a:prstGeom prst="ellipse">
            <a:avLst/>
          </a:prstGeom>
          <a:noFill/>
          <a:ln cap="flat" cmpd="sng" w="5715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sp>
        <p:nvSpPr>
          <p:cNvPr id="183" name="Google Shape;183;p21"/>
          <p:cNvSpPr/>
          <p:nvPr/>
        </p:nvSpPr>
        <p:spPr>
          <a:xfrm>
            <a:off x="9748685" y="3141407"/>
            <a:ext cx="1887792" cy="575188"/>
          </a:xfrm>
          <a:prstGeom prst="ellipse">
            <a:avLst/>
          </a:prstGeom>
          <a:noFill/>
          <a:ln cap="flat" cmpd="sng" w="5715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sp>
        <p:nvSpPr>
          <p:cNvPr id="184" name="Google Shape;184;p21"/>
          <p:cNvSpPr/>
          <p:nvPr/>
        </p:nvSpPr>
        <p:spPr>
          <a:xfrm>
            <a:off x="7344697" y="4542504"/>
            <a:ext cx="1710813" cy="361335"/>
          </a:xfrm>
          <a:prstGeom prst="ellipse">
            <a:avLst/>
          </a:prstGeom>
          <a:noFill/>
          <a:ln cap="flat" cmpd="sng" w="5715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sp>
        <p:nvSpPr>
          <p:cNvPr id="185" name="Google Shape;185;p21"/>
          <p:cNvSpPr/>
          <p:nvPr/>
        </p:nvSpPr>
        <p:spPr>
          <a:xfrm>
            <a:off x="7457767" y="3982065"/>
            <a:ext cx="1597743" cy="368709"/>
          </a:xfrm>
          <a:prstGeom prst="ellipse">
            <a:avLst/>
          </a:prstGeom>
          <a:noFill/>
          <a:ln cap="flat" cmpd="sng" w="5715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sp>
        <p:nvSpPr>
          <p:cNvPr id="186" name="Google Shape;186;p21"/>
          <p:cNvSpPr/>
          <p:nvPr/>
        </p:nvSpPr>
        <p:spPr>
          <a:xfrm>
            <a:off x="7457767" y="1430595"/>
            <a:ext cx="1597743" cy="521108"/>
          </a:xfrm>
          <a:prstGeom prst="ellipse">
            <a:avLst/>
          </a:prstGeom>
          <a:noFill/>
          <a:ln cap="flat" cmpd="sng" w="5715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Twentieth Century"/>
              <a:ea typeface="Twentieth Century"/>
              <a:cs typeface="Twentieth Century"/>
              <a:sym typeface="Twentieth Century"/>
            </a:endParaRPr>
          </a:p>
        </p:txBody>
      </p:sp>
      <p:pic>
        <p:nvPicPr>
          <p:cNvPr id="187" name="Google Shape;187;p21"/>
          <p:cNvPicPr preferRelativeResize="0"/>
          <p:nvPr/>
        </p:nvPicPr>
        <p:blipFill rotWithShape="1">
          <a:blip r:embed="rId4">
            <a:alphaModFix/>
          </a:blip>
          <a:srcRect b="0" l="0" r="0" t="0"/>
          <a:stretch/>
        </p:blipFill>
        <p:spPr>
          <a:xfrm>
            <a:off x="165369" y="4996016"/>
            <a:ext cx="2088267" cy="177845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8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8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Thème Office">
  <a:themeElements>
    <a:clrScheme name="Bureau">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Intégral">
  <a:themeElements>
    <a:clrScheme name="Intégral">
      <a:dk1>
        <a:srgbClr val="000000"/>
      </a:dk1>
      <a:lt1>
        <a:srgbClr val="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B26B0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