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9607550" cy="5403850"/>
  <p:notesSz cx="10795000" cy="54038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2" userDrawn="1">
          <p15:clr>
            <a:srgbClr val="A4A3A4"/>
          </p15:clr>
        </p15:guide>
        <p15:guide id="2" pos="30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7A44"/>
    <a:srgbClr val="29365F"/>
    <a:srgbClr val="233A75"/>
    <a:srgbClr val="15A0DB"/>
    <a:srgbClr val="2339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2" autoAdjust="0"/>
  </p:normalViewPr>
  <p:slideViewPr>
    <p:cSldViewPr snapToGrid="0">
      <p:cViewPr varScale="1">
        <p:scale>
          <a:sx n="130" d="100"/>
          <a:sy n="130" d="100"/>
        </p:scale>
        <p:origin x="1128" y="108"/>
      </p:cViewPr>
      <p:guideLst>
        <p:guide orient="horz" pos="1702"/>
        <p:guide pos="302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78363" cy="27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115050" y="0"/>
            <a:ext cx="4676775" cy="27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34229-7474-4E90-8D37-E118A2700F9D}" type="datetimeFigureOut">
              <a:rPr lang="fr-FR" smtClean="0"/>
              <a:t>20/02/2026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776663" y="676275"/>
            <a:ext cx="3241675" cy="1822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079500" y="2600325"/>
            <a:ext cx="8636000" cy="21288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5132388"/>
            <a:ext cx="4678363" cy="27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115050" y="5132388"/>
            <a:ext cx="4676775" cy="27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04D89-D29C-4EED-B675-600C4F79A5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635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0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132E95-712D-3F2C-C21B-BCF476EC4716}"/>
              </a:ext>
            </a:extLst>
          </p:cNvPr>
          <p:cNvSpPr/>
          <p:nvPr userDrawn="1"/>
        </p:nvSpPr>
        <p:spPr>
          <a:xfrm>
            <a:off x="0" y="0"/>
            <a:ext cx="9607550" cy="3616324"/>
          </a:xfrm>
          <a:prstGeom prst="rect">
            <a:avLst/>
          </a:prstGeom>
          <a:solidFill>
            <a:srgbClr val="D67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B5DF6464-8F89-453F-BE5A-1ED767DB4C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5605" y="796926"/>
            <a:ext cx="8816340" cy="861013"/>
          </a:xfrm>
        </p:spPr>
        <p:txBody>
          <a:bodyPr lIns="72000" tIns="36000" rIns="72000" bIns="36000" anchor="ctr" anchorCtr="0">
            <a:noAutofit/>
          </a:bodyPr>
          <a:lstStyle>
            <a:lvl1pPr algn="ctr">
              <a:defRPr sz="3204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2E0459C-F318-4A9B-8DB2-FDD379D1F33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5605" y="2069513"/>
            <a:ext cx="8816340" cy="861013"/>
          </a:xfrm>
        </p:spPr>
        <p:txBody>
          <a:bodyPr lIns="72000" tIns="36000" rIns="72000" bIns="36000" anchor="ctr" anchorCtr="0">
            <a:noAutofit/>
          </a:bodyPr>
          <a:lstStyle>
            <a:lvl1pPr algn="ctr">
              <a:defRPr sz="178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 err="1"/>
              <a:t>Sous-TITRE</a:t>
            </a:r>
            <a:r>
              <a:rPr lang="fr-FR" dirty="0"/>
              <a:t> DE LA PRÉSENTATION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2B3488A-5FAD-4A0B-8313-3D733A25721E}"/>
              </a:ext>
            </a:extLst>
          </p:cNvPr>
          <p:cNvCxnSpPr>
            <a:cxnSpLocks/>
          </p:cNvCxnSpPr>
          <p:nvPr userDrawn="1"/>
        </p:nvCxnSpPr>
        <p:spPr>
          <a:xfrm>
            <a:off x="2464054" y="1863725"/>
            <a:ext cx="4679442" cy="0"/>
          </a:xfrm>
          <a:prstGeom prst="line">
            <a:avLst/>
          </a:prstGeom>
          <a:ln w="127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58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0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B5DF6464-8F89-453F-BE5A-1ED767DB4C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42865" y="949325"/>
            <a:ext cx="4204716" cy="1318213"/>
          </a:xfrm>
        </p:spPr>
        <p:txBody>
          <a:bodyPr lIns="72000" tIns="36000" rIns="72000" bIns="36000" anchor="b" anchorCtr="0">
            <a:noAutofit/>
          </a:bodyPr>
          <a:lstStyle>
            <a:lvl1pPr algn="l">
              <a:defRPr sz="3204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2E0459C-F318-4A9B-8DB2-FDD379D1F33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42865" y="2679113"/>
            <a:ext cx="4204716" cy="861013"/>
          </a:xfrm>
        </p:spPr>
        <p:txBody>
          <a:bodyPr lIns="72000" tIns="36000" rIns="72000" bIns="36000" anchor="t" anchorCtr="0">
            <a:noAutofit/>
          </a:bodyPr>
          <a:lstStyle>
            <a:lvl1pPr algn="l">
              <a:defRPr sz="178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 err="1"/>
              <a:t>Sous-TITRE</a:t>
            </a:r>
            <a:r>
              <a:rPr lang="fr-FR" dirty="0"/>
              <a:t> DE LA PRÉSENTATION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2B3488A-5FAD-4A0B-8313-3D733A25721E}"/>
              </a:ext>
            </a:extLst>
          </p:cNvPr>
          <p:cNvCxnSpPr>
            <a:cxnSpLocks/>
          </p:cNvCxnSpPr>
          <p:nvPr userDrawn="1"/>
        </p:nvCxnSpPr>
        <p:spPr>
          <a:xfrm>
            <a:off x="5278501" y="2549525"/>
            <a:ext cx="2339721" cy="0"/>
          </a:xfrm>
          <a:prstGeom prst="line">
            <a:avLst/>
          </a:prstGeom>
          <a:ln w="19050">
            <a:solidFill>
              <a:srgbClr val="233A75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3E06C3A1-1F2D-9492-DCC0-102CCC2F2481}"/>
              </a:ext>
            </a:extLst>
          </p:cNvPr>
          <p:cNvSpPr/>
          <p:nvPr userDrawn="1"/>
        </p:nvSpPr>
        <p:spPr>
          <a:xfrm>
            <a:off x="1" y="0"/>
            <a:ext cx="4803774" cy="5449570"/>
          </a:xfrm>
          <a:prstGeom prst="rect">
            <a:avLst/>
          </a:prstGeom>
          <a:solidFill>
            <a:srgbClr val="D67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470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6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D6A8CA-9217-75EC-0B9C-9596CB9403FC}"/>
              </a:ext>
            </a:extLst>
          </p:cNvPr>
          <p:cNvSpPr/>
          <p:nvPr userDrawn="1"/>
        </p:nvSpPr>
        <p:spPr>
          <a:xfrm>
            <a:off x="0" y="0"/>
            <a:ext cx="9607550" cy="4140000"/>
          </a:xfrm>
          <a:prstGeom prst="rect">
            <a:avLst/>
          </a:prstGeom>
          <a:solidFill>
            <a:srgbClr val="D67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152D3383-49A9-4C43-BB87-9D5DD54B4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50692" y="5064125"/>
            <a:ext cx="1106168" cy="164340"/>
          </a:xfrm>
        </p:spPr>
        <p:txBody>
          <a:bodyPr/>
          <a:lstStyle>
            <a:lvl1pPr algn="ctr">
              <a:defRPr sz="1068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BC05853-F735-4B3E-9439-A9FA4CB7B9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5605" y="34926"/>
            <a:ext cx="8816340" cy="861013"/>
          </a:xfrm>
        </p:spPr>
        <p:txBody>
          <a:bodyPr lIns="72000" tIns="36000" rIns="72000" bIns="36000" anchor="ctr" anchorCtr="0">
            <a:noAutofit/>
          </a:bodyPr>
          <a:lstStyle>
            <a:lvl1pPr algn="ctr">
              <a:defRPr sz="178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TITRE DE LA DIAPOSITIVE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662045B-4DB2-4021-878B-7C3AE0BE1B2D}"/>
              </a:ext>
            </a:extLst>
          </p:cNvPr>
          <p:cNvCxnSpPr>
            <a:cxnSpLocks/>
          </p:cNvCxnSpPr>
          <p:nvPr userDrawn="1"/>
        </p:nvCxnSpPr>
        <p:spPr>
          <a:xfrm>
            <a:off x="2464054" y="873125"/>
            <a:ext cx="4679442" cy="0"/>
          </a:xfrm>
          <a:prstGeom prst="line">
            <a:avLst/>
          </a:prstGeom>
          <a:ln w="127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62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EAD515-34E8-ACD7-E3D8-ACEE9FB434EF}"/>
              </a:ext>
            </a:extLst>
          </p:cNvPr>
          <p:cNvSpPr/>
          <p:nvPr userDrawn="1"/>
        </p:nvSpPr>
        <p:spPr>
          <a:xfrm>
            <a:off x="0" y="0"/>
            <a:ext cx="9607550" cy="4882073"/>
          </a:xfrm>
          <a:prstGeom prst="rect">
            <a:avLst/>
          </a:prstGeom>
          <a:solidFill>
            <a:srgbClr val="D67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8E851291-F99E-433C-B025-CD73ED079F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5605" y="36599"/>
            <a:ext cx="8816340" cy="861013"/>
          </a:xfrm>
        </p:spPr>
        <p:txBody>
          <a:bodyPr lIns="72000" tIns="36000" rIns="72000" bIns="36000" anchor="ctr" anchorCtr="0">
            <a:noAutofit/>
          </a:bodyPr>
          <a:lstStyle>
            <a:lvl1pPr algn="ctr">
              <a:defRPr sz="178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TITRE DE LA DIAPOSITIVE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8E22BD76-EB62-4C33-AFCF-59C53E86BDDD}"/>
              </a:ext>
            </a:extLst>
          </p:cNvPr>
          <p:cNvCxnSpPr>
            <a:cxnSpLocks/>
          </p:cNvCxnSpPr>
          <p:nvPr userDrawn="1"/>
        </p:nvCxnSpPr>
        <p:spPr>
          <a:xfrm>
            <a:off x="2464054" y="873125"/>
            <a:ext cx="4679442" cy="0"/>
          </a:xfrm>
          <a:prstGeom prst="line">
            <a:avLst/>
          </a:prstGeom>
          <a:ln w="127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00B76C12-1513-47F1-B505-D6B1986C8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1241" y="1416464"/>
            <a:ext cx="8545068" cy="760016"/>
          </a:xfrm>
        </p:spPr>
        <p:txBody>
          <a:bodyPr/>
          <a:lstStyle>
            <a:lvl1pPr marL="305181" indent="-305181">
              <a:spcBef>
                <a:spcPts val="534"/>
              </a:spcBef>
              <a:buSzPct val="120000"/>
              <a:buFont typeface="Arial" panose="020B0604020202020204" pitchFamily="34" charset="0"/>
              <a:buChar char="•"/>
              <a:defRPr sz="160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1226" indent="-254318">
              <a:spcBef>
                <a:spcPts val="267"/>
              </a:spcBef>
              <a:buFont typeface="Arial" panose="020B0604020202020204" pitchFamily="34" charset="0"/>
              <a:buChar char="•"/>
              <a:defRPr sz="1424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68134" indent="-254318">
              <a:spcBef>
                <a:spcPts val="534"/>
              </a:spcBef>
              <a:buFont typeface="Arial" panose="020B0604020202020204" pitchFamily="34" charset="0"/>
              <a:buChar char="•"/>
              <a:defRPr sz="124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233A7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233A7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Espace réservé du numéro de diapositive 4">
            <a:extLst>
              <a:ext uri="{FF2B5EF4-FFF2-40B4-BE49-F238E27FC236}">
                <a16:creationId xmlns:a16="http://schemas.microsoft.com/office/drawing/2014/main" id="{78D30DC8-F3D4-4804-B649-0F534E654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50692" y="5042492"/>
            <a:ext cx="1106168" cy="164340"/>
          </a:xfrm>
        </p:spPr>
        <p:txBody>
          <a:bodyPr/>
          <a:lstStyle>
            <a:lvl1pPr algn="ctr">
              <a:defRPr sz="1068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7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0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 dirty="0">
              <a:solidFill>
                <a:srgbClr val="233A75"/>
              </a:solidFill>
            </a:endParaRPr>
          </a:p>
        </p:txBody>
      </p:sp>
      <p:sp>
        <p:nvSpPr>
          <p:cNvPr id="13" name="Espace réservé du numéro de diapositive 4">
            <a:extLst>
              <a:ext uri="{FF2B5EF4-FFF2-40B4-BE49-F238E27FC236}">
                <a16:creationId xmlns:a16="http://schemas.microsoft.com/office/drawing/2014/main" id="{9082C555-44FC-4CC0-AF23-161074D98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50692" y="5042492"/>
            <a:ext cx="1106168" cy="164340"/>
          </a:xfrm>
        </p:spPr>
        <p:txBody>
          <a:bodyPr/>
          <a:lstStyle>
            <a:lvl1pPr algn="ctr">
              <a:defRPr sz="1068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D70A816-8723-D113-EFA8-3AE73765E1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59" y="0"/>
            <a:ext cx="5575550" cy="87118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2C2EA97-F411-C5B1-E06D-034898874223}"/>
              </a:ext>
            </a:extLst>
          </p:cNvPr>
          <p:cNvSpPr txBox="1"/>
          <p:nvPr userDrawn="1"/>
        </p:nvSpPr>
        <p:spPr>
          <a:xfrm>
            <a:off x="5554292" y="224849"/>
            <a:ext cx="4053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schemeClr val="accent3"/>
                </a:solidFill>
              </a:rPr>
              <a:t>TITRE DE LA DIAPOSITIVE</a:t>
            </a:r>
          </a:p>
          <a:p>
            <a:pPr algn="ctr"/>
            <a:endParaRPr lang="fr-FR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2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37925"/>
            <a:ext cx="9607550" cy="540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 dirty="0">
              <a:solidFill>
                <a:srgbClr val="233A75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DB7811-3A28-79F2-20C0-8FB24BB6ECF5}"/>
              </a:ext>
            </a:extLst>
          </p:cNvPr>
          <p:cNvSpPr/>
          <p:nvPr userDrawn="1"/>
        </p:nvSpPr>
        <p:spPr>
          <a:xfrm rot="5400000">
            <a:off x="4367275" y="-4367275"/>
            <a:ext cx="873000" cy="9607550"/>
          </a:xfrm>
          <a:prstGeom prst="rect">
            <a:avLst/>
          </a:prstGeom>
          <a:solidFill>
            <a:srgbClr val="D67A44"/>
          </a:solidFill>
          <a:ln>
            <a:solidFill>
              <a:srgbClr val="D67A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00B76C12-1513-47F1-B505-D6B1986C8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1241" y="1101725"/>
            <a:ext cx="8545068" cy="760016"/>
          </a:xfrm>
          <a:solidFill>
            <a:schemeClr val="bg1"/>
          </a:solidFill>
        </p:spPr>
        <p:txBody>
          <a:bodyPr/>
          <a:lstStyle>
            <a:lvl1pPr marL="305181" indent="-305181">
              <a:spcBef>
                <a:spcPts val="534"/>
              </a:spcBef>
              <a:buSzPct val="120000"/>
              <a:buFont typeface="Arial" panose="020B0604020202020204" pitchFamily="34" charset="0"/>
              <a:buChar char="•"/>
              <a:defRPr sz="160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1226" indent="-254318">
              <a:spcBef>
                <a:spcPts val="267"/>
              </a:spcBef>
              <a:buFont typeface="Arial" panose="020B0604020202020204" pitchFamily="34" charset="0"/>
              <a:buChar char="•"/>
              <a:defRPr sz="142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68134" indent="-254318">
              <a:spcBef>
                <a:spcPts val="534"/>
              </a:spcBef>
              <a:buFontTx/>
              <a:buNone/>
              <a:defRPr sz="12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233A7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233A7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Espace réservé du numéro de diapositive 4">
            <a:extLst>
              <a:ext uri="{FF2B5EF4-FFF2-40B4-BE49-F238E27FC236}">
                <a16:creationId xmlns:a16="http://schemas.microsoft.com/office/drawing/2014/main" id="{9082C555-44FC-4CC0-AF23-161074D98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50692" y="5042492"/>
            <a:ext cx="1106168" cy="164340"/>
          </a:xfrm>
        </p:spPr>
        <p:txBody>
          <a:bodyPr/>
          <a:lstStyle>
            <a:lvl1pPr algn="ctr">
              <a:defRPr sz="1068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962B63-F46B-50DE-69C2-7C908CE75717}"/>
              </a:ext>
            </a:extLst>
          </p:cNvPr>
          <p:cNvSpPr txBox="1"/>
          <p:nvPr userDrawn="1"/>
        </p:nvSpPr>
        <p:spPr>
          <a:xfrm>
            <a:off x="0" y="197018"/>
            <a:ext cx="9635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schemeClr val="bg1"/>
                </a:solidFill>
              </a:rPr>
              <a:t>TITRE DE LA DIAPOSITIVE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257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0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 dirty="0">
              <a:solidFill>
                <a:schemeClr val="tx1"/>
              </a:solidFill>
            </a:endParaRP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39E17BB1-E56D-43D5-9CA2-2C78F1663D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80694" y="0"/>
            <a:ext cx="8070341" cy="873126"/>
          </a:xfrm>
        </p:spPr>
        <p:txBody>
          <a:bodyPr lIns="72000" tIns="36000" rIns="72000" bIns="36000" anchor="b" anchorCtr="0">
            <a:noAutofit/>
          </a:bodyPr>
          <a:lstStyle>
            <a:lvl1pPr algn="l">
              <a:defRPr sz="178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TITRE DE LA DIAPOSITIVE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20F1DAA-5E72-40AF-90D8-433B568C69C2}"/>
              </a:ext>
            </a:extLst>
          </p:cNvPr>
          <p:cNvCxnSpPr/>
          <p:nvPr userDrawn="1"/>
        </p:nvCxnSpPr>
        <p:spPr>
          <a:xfrm>
            <a:off x="1480693" y="873125"/>
            <a:ext cx="1831086" cy="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B8B75EC-E670-08C9-F83A-554102B761FD}"/>
              </a:ext>
            </a:extLst>
          </p:cNvPr>
          <p:cNvSpPr/>
          <p:nvPr userDrawn="1"/>
        </p:nvSpPr>
        <p:spPr>
          <a:xfrm>
            <a:off x="0" y="0"/>
            <a:ext cx="1353600" cy="5403849"/>
          </a:xfrm>
          <a:prstGeom prst="rect">
            <a:avLst/>
          </a:prstGeom>
          <a:solidFill>
            <a:srgbClr val="D67A44"/>
          </a:solidFill>
          <a:ln>
            <a:solidFill>
              <a:srgbClr val="D67A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48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0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39E17BB1-E56D-43D5-9CA2-2C78F1663D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80694" y="0"/>
            <a:ext cx="8070341" cy="873126"/>
          </a:xfrm>
        </p:spPr>
        <p:txBody>
          <a:bodyPr lIns="72000" tIns="36000" rIns="72000" bIns="36000" anchor="b" anchorCtr="0">
            <a:noAutofit/>
          </a:bodyPr>
          <a:lstStyle>
            <a:lvl1pPr algn="l">
              <a:defRPr sz="178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TITRE DE LA DIAPOSITIVE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5CC2D61E-E379-40E2-B74D-6B202B6B5D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80693" y="1101725"/>
            <a:ext cx="7799070" cy="760016"/>
          </a:xfrm>
        </p:spPr>
        <p:txBody>
          <a:bodyPr/>
          <a:lstStyle>
            <a:lvl1pPr marL="305181" indent="-305181">
              <a:spcBef>
                <a:spcPts val="534"/>
              </a:spcBef>
              <a:buSzPct val="100000"/>
              <a:buFont typeface="Courier New" panose="02070309020205020404" pitchFamily="49" charset="0"/>
              <a:buChar char="o"/>
              <a:defRPr sz="160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1226" indent="-254318">
              <a:spcBef>
                <a:spcPts val="267"/>
              </a:spcBef>
              <a:buSzPct val="80000"/>
              <a:buFont typeface="Courier New" panose="02070309020205020404" pitchFamily="49" charset="0"/>
              <a:buChar char="o"/>
              <a:defRPr sz="142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68134" indent="-254318">
              <a:spcBef>
                <a:spcPts val="534"/>
              </a:spcBef>
              <a:buSzPct val="80000"/>
              <a:buFont typeface="Courier New" panose="02070309020205020404" pitchFamily="49" charset="0"/>
              <a:buChar char="o"/>
              <a:defRPr sz="12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233A7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233A7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20F1DAA-5E72-40AF-90D8-433B568C69C2}"/>
              </a:ext>
            </a:extLst>
          </p:cNvPr>
          <p:cNvCxnSpPr/>
          <p:nvPr userDrawn="1"/>
        </p:nvCxnSpPr>
        <p:spPr>
          <a:xfrm>
            <a:off x="1480693" y="873125"/>
            <a:ext cx="1831086" cy="0"/>
          </a:xfrm>
          <a:prstGeom prst="line">
            <a:avLst/>
          </a:prstGeom>
          <a:ln w="19050">
            <a:solidFill>
              <a:srgbClr val="233A7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5DA7642-9526-E61A-B89C-4040DA10C81C}"/>
              </a:ext>
            </a:extLst>
          </p:cNvPr>
          <p:cNvSpPr/>
          <p:nvPr userDrawn="1"/>
        </p:nvSpPr>
        <p:spPr>
          <a:xfrm>
            <a:off x="0" y="0"/>
            <a:ext cx="1353600" cy="5403849"/>
          </a:xfrm>
          <a:prstGeom prst="rect">
            <a:avLst/>
          </a:prstGeom>
          <a:solidFill>
            <a:srgbClr val="D67A44"/>
          </a:solidFill>
          <a:ln>
            <a:solidFill>
              <a:srgbClr val="D67A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80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0CB32B-4CD0-4526-8680-4F6742AB305F}"/>
              </a:ext>
            </a:extLst>
          </p:cNvPr>
          <p:cNvSpPr/>
          <p:nvPr userDrawn="1"/>
        </p:nvSpPr>
        <p:spPr>
          <a:xfrm>
            <a:off x="0" y="0"/>
            <a:ext cx="9607550" cy="540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2"/>
          </a:p>
        </p:txBody>
      </p:sp>
    </p:spTree>
    <p:extLst>
      <p:ext uri="{BB962C8B-B14F-4D97-AF65-F5344CB8AC3E}">
        <p14:creationId xmlns:p14="http://schemas.microsoft.com/office/powerpoint/2010/main" val="143210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5904" y="521616"/>
            <a:ext cx="1917617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15A0D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0471" y="1242886"/>
            <a:ext cx="43284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35205" y="5025580"/>
            <a:ext cx="15390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40471" y="5025580"/>
            <a:ext cx="11061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462787" y="5025580"/>
            <a:ext cx="11061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93B249-02D3-045E-383D-4C37758E5986}"/>
              </a:ext>
            </a:extLst>
          </p:cNvPr>
          <p:cNvSpPr/>
          <p:nvPr userDrawn="1"/>
        </p:nvSpPr>
        <p:spPr>
          <a:xfrm>
            <a:off x="0" y="0"/>
            <a:ext cx="9607550" cy="5449570"/>
          </a:xfrm>
          <a:prstGeom prst="rect">
            <a:avLst/>
          </a:prstGeom>
          <a:solidFill>
            <a:srgbClr val="D67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9" r:id="rId2"/>
    <p:sldLayoutId id="2147483684" r:id="rId3"/>
    <p:sldLayoutId id="2147483686" r:id="rId4"/>
    <p:sldLayoutId id="2147483690" r:id="rId5"/>
    <p:sldLayoutId id="2147483688" r:id="rId6"/>
    <p:sldLayoutId id="2147483691" r:id="rId7"/>
    <p:sldLayoutId id="2147483692" r:id="rId8"/>
    <p:sldLayoutId id="2147483685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06908" eaLnBrk="1" hangingPunct="1">
        <a:defRPr>
          <a:latin typeface="+mn-lt"/>
          <a:ea typeface="+mn-ea"/>
          <a:cs typeface="+mn-cs"/>
        </a:defRPr>
      </a:lvl2pPr>
      <a:lvl3pPr marL="813816" eaLnBrk="1" hangingPunct="1">
        <a:defRPr>
          <a:latin typeface="+mn-lt"/>
          <a:ea typeface="+mn-ea"/>
          <a:cs typeface="+mn-cs"/>
        </a:defRPr>
      </a:lvl3pPr>
      <a:lvl4pPr marL="1220724" eaLnBrk="1" hangingPunct="1">
        <a:defRPr>
          <a:latin typeface="+mn-lt"/>
          <a:ea typeface="+mn-ea"/>
          <a:cs typeface="+mn-cs"/>
        </a:defRPr>
      </a:lvl4pPr>
      <a:lvl5pPr marL="1627632" eaLnBrk="1" hangingPunct="1">
        <a:defRPr>
          <a:latin typeface="+mn-lt"/>
          <a:ea typeface="+mn-ea"/>
          <a:cs typeface="+mn-cs"/>
        </a:defRPr>
      </a:lvl5pPr>
      <a:lvl6pPr marL="2034540" eaLnBrk="1" hangingPunct="1">
        <a:defRPr>
          <a:latin typeface="+mn-lt"/>
          <a:ea typeface="+mn-ea"/>
          <a:cs typeface="+mn-cs"/>
        </a:defRPr>
      </a:lvl6pPr>
      <a:lvl7pPr marL="2441448" eaLnBrk="1" hangingPunct="1">
        <a:defRPr>
          <a:latin typeface="+mn-lt"/>
          <a:ea typeface="+mn-ea"/>
          <a:cs typeface="+mn-cs"/>
        </a:defRPr>
      </a:lvl7pPr>
      <a:lvl8pPr marL="2848356" eaLnBrk="1" hangingPunct="1">
        <a:defRPr>
          <a:latin typeface="+mn-lt"/>
          <a:ea typeface="+mn-ea"/>
          <a:cs typeface="+mn-cs"/>
        </a:defRPr>
      </a:lvl8pPr>
      <a:lvl9pPr marL="3255264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06908" eaLnBrk="1" hangingPunct="1">
        <a:defRPr>
          <a:latin typeface="+mn-lt"/>
          <a:ea typeface="+mn-ea"/>
          <a:cs typeface="+mn-cs"/>
        </a:defRPr>
      </a:lvl2pPr>
      <a:lvl3pPr marL="813816" eaLnBrk="1" hangingPunct="1">
        <a:defRPr>
          <a:latin typeface="+mn-lt"/>
          <a:ea typeface="+mn-ea"/>
          <a:cs typeface="+mn-cs"/>
        </a:defRPr>
      </a:lvl3pPr>
      <a:lvl4pPr marL="1220724" eaLnBrk="1" hangingPunct="1">
        <a:defRPr>
          <a:latin typeface="+mn-lt"/>
          <a:ea typeface="+mn-ea"/>
          <a:cs typeface="+mn-cs"/>
        </a:defRPr>
      </a:lvl4pPr>
      <a:lvl5pPr marL="1627632" eaLnBrk="1" hangingPunct="1">
        <a:defRPr>
          <a:latin typeface="+mn-lt"/>
          <a:ea typeface="+mn-ea"/>
          <a:cs typeface="+mn-cs"/>
        </a:defRPr>
      </a:lvl5pPr>
      <a:lvl6pPr marL="2034540" eaLnBrk="1" hangingPunct="1">
        <a:defRPr>
          <a:latin typeface="+mn-lt"/>
          <a:ea typeface="+mn-ea"/>
          <a:cs typeface="+mn-cs"/>
        </a:defRPr>
      </a:lvl6pPr>
      <a:lvl7pPr marL="2441448" eaLnBrk="1" hangingPunct="1">
        <a:defRPr>
          <a:latin typeface="+mn-lt"/>
          <a:ea typeface="+mn-ea"/>
          <a:cs typeface="+mn-cs"/>
        </a:defRPr>
      </a:lvl7pPr>
      <a:lvl8pPr marL="2848356" eaLnBrk="1" hangingPunct="1">
        <a:defRPr>
          <a:latin typeface="+mn-lt"/>
          <a:ea typeface="+mn-ea"/>
          <a:cs typeface="+mn-cs"/>
        </a:defRPr>
      </a:lvl8pPr>
      <a:lvl9pPr marL="3255264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D87AF0F-3CC2-8985-038A-D9AE52DE3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9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que JFMN 2026" id="{0DC664B6-58D9-41F2-B125-8FDF5E6AC630}" vid="{B0CB9F72-3036-45CB-938B-B194AB783D6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E78BC1AB722646925FDDDA1E78C5C2" ma:contentTypeVersion="13" ma:contentTypeDescription="Create a new document." ma:contentTypeScope="" ma:versionID="2d3cb6f6182844a9a3d4f99d620da05b">
  <xsd:schema xmlns:xsd="http://www.w3.org/2001/XMLSchema" xmlns:xs="http://www.w3.org/2001/XMLSchema" xmlns:p="http://schemas.microsoft.com/office/2006/metadata/properties" xmlns:ns2="6ac02915-8372-409f-9ae1-8a4f06df02d9" xmlns:ns3="cb9929f2-77b1-4630-ad7d-bd70a2b2ad53" targetNamespace="http://schemas.microsoft.com/office/2006/metadata/properties" ma:root="true" ma:fieldsID="9e3bc31be4995aa884b1f350e09cb27b" ns2:_="" ns3:_="">
    <xsd:import namespace="6ac02915-8372-409f-9ae1-8a4f06df02d9"/>
    <xsd:import namespace="cb9929f2-77b1-4630-ad7d-bd70a2b2ad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02915-8372-409f-9ae1-8a4f06df02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e82b97c-6a8a-4995-9eb5-298aced380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929f2-77b1-4630-ad7d-bd70a2b2ad5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42d6774-38ac-426e-952f-84c07fabc613}" ma:internalName="TaxCatchAll" ma:showField="CatchAllData" ma:web="cb9929f2-77b1-4630-ad7d-bd70a2b2ad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c02915-8372-409f-9ae1-8a4f06df02d9">
      <Terms xmlns="http://schemas.microsoft.com/office/infopath/2007/PartnerControls"/>
    </lcf76f155ced4ddcb4097134ff3c332f>
    <TaxCatchAll xmlns="cb9929f2-77b1-4630-ad7d-bd70a2b2ad53" xsi:nil="true"/>
  </documentManagement>
</p:properties>
</file>

<file path=customXml/itemProps1.xml><?xml version="1.0" encoding="utf-8"?>
<ds:datastoreItem xmlns:ds="http://schemas.openxmlformats.org/officeDocument/2006/customXml" ds:itemID="{B8444E13-1B98-43F0-8862-94D37CB2E592}">
  <ds:schemaRefs>
    <ds:schemaRef ds:uri="6ac02915-8372-409f-9ae1-8a4f06df02d9"/>
    <ds:schemaRef ds:uri="cb9929f2-77b1-4630-ad7d-bd70a2b2ad5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F6C4945-9FDD-40E3-BCC0-9FF10E4DA2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8EB9F5-CF3A-4018-8DDE-F591D3B9EB0C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6ac02915-8372-409f-9ae1-8a4f06df02d9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b9929f2-77b1-4630-ad7d-bd70a2b2ad53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3ca48ea3-8c75-4d36-b64f-70604b11fd22}" enabled="1" method="Standard" siteId="{3ac94b33-9135-4821-9502-eafda6592a3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Masque JFMN 2026</Template>
  <TotalTime>6</TotalTime>
  <Words>1</Words>
  <Application>Microsoft Office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Master</dc:creator>
  <cp:lastModifiedBy>Master</cp:lastModifiedBy>
  <cp:revision>1</cp:revision>
  <dcterms:created xsi:type="dcterms:W3CDTF">2026-02-16T14:58:32Z</dcterms:created>
  <dcterms:modified xsi:type="dcterms:W3CDTF">2026-02-20T09:00:10Z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2021-03-03T00:00:00Z</vt:filetime>
  </property>
  <property fmtid="{D5CDD505-2E9C-101B-9397-08002B2CF9AE}" pid="3" name="Creator">
    <vt:lpwstr>Adobe InDesign 16.0 (Macintosh)</vt:lpwstr>
  </property>
  <property fmtid="{D5CDD505-2E9C-101B-9397-08002B2CF9AE}" pid="4" name="LastSaved">
    <vt:filetime>2021-03-07T00:00:00Z</vt:filetime>
  </property>
  <property fmtid="{D5CDD505-2E9C-101B-9397-08002B2CF9AE}" pid="5" name="ContentTypeId">
    <vt:lpwstr>0x010100EAE78BC1AB722646925FDDDA1E78C5C2</vt:lpwstr>
  </property>
  <property fmtid="{D5CDD505-2E9C-101B-9397-08002B2CF9AE}" pid="6" name="MediaServiceImageTags">
    <vt:lpwstr/>
  </property>
</Properties>
</file>